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6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1FAC-C611-C340-92E2-D3A6AC58BE03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BF57-7FAF-E047-9909-DBDDEAF7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1FAC-C611-C340-92E2-D3A6AC58BE03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BF57-7FAF-E047-9909-DBDDEAF7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1FAC-C611-C340-92E2-D3A6AC58BE03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BF57-7FAF-E047-9909-DBDDEAF7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6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1FAC-C611-C340-92E2-D3A6AC58BE03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BF57-7FAF-E047-9909-DBDDEAF7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8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1FAC-C611-C340-92E2-D3A6AC58BE03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BF57-7FAF-E047-9909-DBDDEAF7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4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1FAC-C611-C340-92E2-D3A6AC58BE03}" type="datetimeFigureOut">
              <a:rPr lang="en-US" smtClean="0"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BF57-7FAF-E047-9909-DBDDEAF7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8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1FAC-C611-C340-92E2-D3A6AC58BE03}" type="datetimeFigureOut">
              <a:rPr lang="en-US" smtClean="0"/>
              <a:t>11/8/15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BF57-7FAF-E047-9909-DBDDEAF7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9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1FAC-C611-C340-92E2-D3A6AC58BE03}" type="datetimeFigureOut">
              <a:rPr lang="en-US" smtClean="0"/>
              <a:t>11/8/15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BF57-7FAF-E047-9909-DBDDEAF7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1FAC-C611-C340-92E2-D3A6AC58BE03}" type="datetimeFigureOut">
              <a:rPr lang="en-US" smtClean="0"/>
              <a:t>11/8/15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BF57-7FAF-E047-9909-DBDDEAF7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0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1FAC-C611-C340-92E2-D3A6AC58BE03}" type="datetimeFigureOut">
              <a:rPr lang="en-US" smtClean="0"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BF57-7FAF-E047-9909-DBDDEAF7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1FAC-C611-C340-92E2-D3A6AC58BE03}" type="datetimeFigureOut">
              <a:rPr lang="en-US" smtClean="0"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BF57-7FAF-E047-9909-DBDDEAF7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2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D1FAC-C611-C340-92E2-D3A6AC58BE03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FBF57-7FAF-E047-9909-DBDDEAF7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2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8-11 at 1.26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4" y="259080"/>
            <a:ext cx="9108000" cy="636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8-11 at 1.2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253545"/>
            <a:ext cx="9108000" cy="63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8-11 at 1.2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267262"/>
            <a:ext cx="9108000" cy="63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9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8-11 at 1.27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243952"/>
            <a:ext cx="9108000" cy="637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59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8-11 at 1.27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258321"/>
            <a:ext cx="9108000" cy="634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3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8-11 at 1.27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223314"/>
            <a:ext cx="9108000" cy="641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8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8-11 at 1.27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251472"/>
            <a:ext cx="9108000" cy="635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1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8-11 at 1.28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243952"/>
            <a:ext cx="9108000" cy="637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16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8-11 at 1.28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" y="250831"/>
            <a:ext cx="9108000" cy="63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Chiu</dc:creator>
  <cp:lastModifiedBy>Crystal Chiu</cp:lastModifiedBy>
  <cp:revision>1</cp:revision>
  <dcterms:created xsi:type="dcterms:W3CDTF">2015-08-11T05:28:31Z</dcterms:created>
  <dcterms:modified xsi:type="dcterms:W3CDTF">2015-08-11T05:32:30Z</dcterms:modified>
</cp:coreProperties>
</file>