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sldIdLst>
    <p:sldId id="256" r:id="rId2"/>
    <p:sldId id="257" r:id="rId3"/>
    <p:sldId id="258" r:id="rId4"/>
    <p:sldId id="265" r:id="rId5"/>
    <p:sldId id="266" r:id="rId6"/>
    <p:sldId id="269" r:id="rId7"/>
    <p:sldId id="270" r:id="rId8"/>
    <p:sldId id="271" r:id="rId9"/>
    <p:sldId id="268" r:id="rId10"/>
    <p:sldId id="267" r:id="rId11"/>
    <p:sldId id="262" r:id="rId12"/>
  </p:sldIdLst>
  <p:sldSz cx="9144000" cy="6858000" type="screen4x3"/>
  <p:notesSz cx="6858000" cy="9144000"/>
  <p:defaultTextStyle>
    <a:defPPr>
      <a:defRPr lang="en-US"/>
    </a:defPPr>
    <a:lvl1pPr algn="l" rtl="0" eaLnBrk="0" fontAlgn="base" hangingPunct="0">
      <a:spcBef>
        <a:spcPct val="0"/>
      </a:spcBef>
      <a:spcAft>
        <a:spcPct val="0"/>
      </a:spcAft>
      <a:defRPr sz="2000" kern="1200">
        <a:solidFill>
          <a:schemeClr val="tx1"/>
        </a:solidFill>
        <a:latin typeface="Tahoma" charset="0"/>
        <a:ea typeface="ＭＳ Ｐゴシック" charset="-128"/>
        <a:cs typeface="+mn-cs"/>
      </a:defRPr>
    </a:lvl1pPr>
    <a:lvl2pPr marL="457200" algn="l" rtl="0" eaLnBrk="0" fontAlgn="base" hangingPunct="0">
      <a:spcBef>
        <a:spcPct val="0"/>
      </a:spcBef>
      <a:spcAft>
        <a:spcPct val="0"/>
      </a:spcAft>
      <a:defRPr sz="2000" kern="1200">
        <a:solidFill>
          <a:schemeClr val="tx1"/>
        </a:solidFill>
        <a:latin typeface="Tahoma" charset="0"/>
        <a:ea typeface="ＭＳ Ｐゴシック" charset="-128"/>
        <a:cs typeface="+mn-cs"/>
      </a:defRPr>
    </a:lvl2pPr>
    <a:lvl3pPr marL="914400" algn="l" rtl="0" eaLnBrk="0" fontAlgn="base" hangingPunct="0">
      <a:spcBef>
        <a:spcPct val="0"/>
      </a:spcBef>
      <a:spcAft>
        <a:spcPct val="0"/>
      </a:spcAft>
      <a:defRPr sz="2000" kern="1200">
        <a:solidFill>
          <a:schemeClr val="tx1"/>
        </a:solidFill>
        <a:latin typeface="Tahoma" charset="0"/>
        <a:ea typeface="ＭＳ Ｐゴシック" charset="-128"/>
        <a:cs typeface="+mn-cs"/>
      </a:defRPr>
    </a:lvl3pPr>
    <a:lvl4pPr marL="1371600" algn="l" rtl="0" eaLnBrk="0" fontAlgn="base" hangingPunct="0">
      <a:spcBef>
        <a:spcPct val="0"/>
      </a:spcBef>
      <a:spcAft>
        <a:spcPct val="0"/>
      </a:spcAft>
      <a:defRPr sz="2000" kern="1200">
        <a:solidFill>
          <a:schemeClr val="tx1"/>
        </a:solidFill>
        <a:latin typeface="Tahoma" charset="0"/>
        <a:ea typeface="ＭＳ Ｐゴシック" charset="-128"/>
        <a:cs typeface="+mn-cs"/>
      </a:defRPr>
    </a:lvl4pPr>
    <a:lvl5pPr marL="1828800" algn="l" rtl="0" eaLnBrk="0" fontAlgn="base" hangingPunct="0">
      <a:spcBef>
        <a:spcPct val="0"/>
      </a:spcBef>
      <a:spcAft>
        <a:spcPct val="0"/>
      </a:spcAft>
      <a:defRPr sz="2000" kern="1200">
        <a:solidFill>
          <a:schemeClr val="tx1"/>
        </a:solidFill>
        <a:latin typeface="Tahoma" charset="0"/>
        <a:ea typeface="ＭＳ Ｐゴシック" charset="-128"/>
        <a:cs typeface="+mn-cs"/>
      </a:defRPr>
    </a:lvl5pPr>
    <a:lvl6pPr marL="2286000" algn="l" defTabSz="914400" rtl="0" eaLnBrk="1" latinLnBrk="0" hangingPunct="1">
      <a:defRPr sz="2000" kern="1200">
        <a:solidFill>
          <a:schemeClr val="tx1"/>
        </a:solidFill>
        <a:latin typeface="Tahoma" charset="0"/>
        <a:ea typeface="ＭＳ Ｐゴシック" charset="-128"/>
        <a:cs typeface="+mn-cs"/>
      </a:defRPr>
    </a:lvl6pPr>
    <a:lvl7pPr marL="2743200" algn="l" defTabSz="914400" rtl="0" eaLnBrk="1" latinLnBrk="0" hangingPunct="1">
      <a:defRPr sz="2000" kern="1200">
        <a:solidFill>
          <a:schemeClr val="tx1"/>
        </a:solidFill>
        <a:latin typeface="Tahoma" charset="0"/>
        <a:ea typeface="ＭＳ Ｐゴシック" charset="-128"/>
        <a:cs typeface="+mn-cs"/>
      </a:defRPr>
    </a:lvl7pPr>
    <a:lvl8pPr marL="3200400" algn="l" defTabSz="914400" rtl="0" eaLnBrk="1" latinLnBrk="0" hangingPunct="1">
      <a:defRPr sz="2000" kern="1200">
        <a:solidFill>
          <a:schemeClr val="tx1"/>
        </a:solidFill>
        <a:latin typeface="Tahoma" charset="0"/>
        <a:ea typeface="ＭＳ Ｐゴシック" charset="-128"/>
        <a:cs typeface="+mn-cs"/>
      </a:defRPr>
    </a:lvl8pPr>
    <a:lvl9pPr marL="3657600" algn="l" defTabSz="914400" rtl="0" eaLnBrk="1" latinLnBrk="0" hangingPunct="1">
      <a:defRPr sz="2000" kern="1200">
        <a:solidFill>
          <a:schemeClr val="tx1"/>
        </a:solidFill>
        <a:latin typeface="Tahoma"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90" y="-5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1422400"/>
            <a:ext cx="9147175" cy="5435600"/>
            <a:chOff x="0" y="896"/>
            <a:chExt cx="5762" cy="3424"/>
          </a:xfrm>
        </p:grpSpPr>
        <p:grpSp>
          <p:nvGrpSpPr>
            <p:cNvPr id="5" name="Group 3"/>
            <p:cNvGrpSpPr>
              <a:grpSpLocks/>
            </p:cNvGrpSpPr>
            <p:nvPr userDrawn="1"/>
          </p:nvGrpSpPr>
          <p:grpSpPr bwMode="auto">
            <a:xfrm>
              <a:off x="20" y="896"/>
              <a:ext cx="5742" cy="3424"/>
              <a:chOff x="20" y="896"/>
              <a:chExt cx="5742" cy="3424"/>
            </a:xfrm>
          </p:grpSpPr>
          <p:sp>
            <p:nvSpPr>
              <p:cNvPr id="142" name="Freeform 4"/>
              <p:cNvSpPr>
                <a:spLocks/>
              </p:cNvSpPr>
              <p:nvPr userDrawn="1"/>
            </p:nvSpPr>
            <p:spPr bwMode="hidden">
              <a:xfrm>
                <a:off x="1399" y="1116"/>
                <a:ext cx="2815" cy="2110"/>
              </a:xfrm>
              <a:custGeom>
                <a:avLst/>
                <a:gdLst/>
                <a:ahLst/>
                <a:cxnLst>
                  <a:cxn ang="0">
                    <a:pos x="950" y="85"/>
                  </a:cxn>
                  <a:cxn ang="0">
                    <a:pos x="628" y="438"/>
                  </a:cxn>
                  <a:cxn ang="0">
                    <a:pos x="66" y="471"/>
                  </a:cxn>
                  <a:cxn ang="0">
                    <a:pos x="0" y="627"/>
                  </a:cxn>
                  <a:cxn ang="0">
                    <a:pos x="372" y="1026"/>
                  </a:cxn>
                  <a:cxn ang="0">
                    <a:pos x="611" y="902"/>
                  </a:cxn>
                  <a:cxn ang="0">
                    <a:pos x="992" y="1085"/>
                  </a:cxn>
                  <a:cxn ang="0">
                    <a:pos x="1116" y="1339"/>
                  </a:cxn>
                  <a:cxn ang="0">
                    <a:pos x="1083" y="1450"/>
                  </a:cxn>
                  <a:cxn ang="0">
                    <a:pos x="1124" y="1659"/>
                  </a:cxn>
                  <a:cxn ang="0">
                    <a:pos x="1149" y="1999"/>
                  </a:cxn>
                  <a:cxn ang="0">
                    <a:pos x="1463" y="2110"/>
                  </a:cxn>
                  <a:cxn ang="0">
                    <a:pos x="1686" y="2025"/>
                  </a:cxn>
                  <a:cxn ang="0">
                    <a:pos x="1603" y="1777"/>
                  </a:cxn>
                  <a:cxn ang="0">
                    <a:pos x="1991" y="1555"/>
                  </a:cxn>
                  <a:cxn ang="0">
                    <a:pos x="2281" y="1542"/>
                  </a:cxn>
                  <a:cxn ang="0">
                    <a:pos x="2446" y="1359"/>
                  </a:cxn>
                  <a:cxn ang="0">
                    <a:pos x="2361" y="1001"/>
                  </a:cxn>
                  <a:cxn ang="0">
                    <a:pos x="2606" y="893"/>
                  </a:cxn>
                  <a:cxn ang="0">
                    <a:pos x="2815" y="454"/>
                  </a:cxn>
                  <a:cxn ang="0">
                    <a:pos x="2518" y="0"/>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43" name="Freeform 5"/>
              <p:cNvSpPr>
                <a:spLocks/>
              </p:cNvSpPr>
              <p:nvPr userDrawn="1"/>
            </p:nvSpPr>
            <p:spPr bwMode="hidden">
              <a:xfrm>
                <a:off x="672" y="1116"/>
                <a:ext cx="3966" cy="2366"/>
              </a:xfrm>
              <a:custGeom>
                <a:avLst/>
                <a:gdLst/>
                <a:ahLst/>
                <a:cxnLst>
                  <a:cxn ang="0">
                    <a:pos x="1423" y="65"/>
                  </a:cxn>
                  <a:cxn ang="0">
                    <a:pos x="1148" y="262"/>
                  </a:cxn>
                  <a:cxn ang="0">
                    <a:pos x="934" y="216"/>
                  </a:cxn>
                  <a:cxn ang="0">
                    <a:pos x="529" y="314"/>
                  </a:cxn>
                  <a:cxn ang="0">
                    <a:pos x="174" y="327"/>
                  </a:cxn>
                  <a:cxn ang="0">
                    <a:pos x="0" y="628"/>
                  </a:cxn>
                  <a:cxn ang="0">
                    <a:pos x="91" y="726"/>
                  </a:cxn>
                  <a:cxn ang="0">
                    <a:pos x="231" y="654"/>
                  </a:cxn>
                  <a:cxn ang="0">
                    <a:pos x="430" y="687"/>
                  </a:cxn>
                  <a:cxn ang="0">
                    <a:pos x="504" y="850"/>
                  </a:cxn>
                  <a:cxn ang="0">
                    <a:pos x="347" y="1020"/>
                  </a:cxn>
                  <a:cxn ang="0">
                    <a:pos x="529" y="1144"/>
                  </a:cxn>
                  <a:cxn ang="0">
                    <a:pos x="727" y="1105"/>
                  </a:cxn>
                  <a:cxn ang="0">
                    <a:pos x="901" y="1216"/>
                  </a:cxn>
                  <a:cxn ang="0">
                    <a:pos x="1256" y="1229"/>
                  </a:cxn>
                  <a:cxn ang="0">
                    <a:pos x="1611" y="1425"/>
                  </a:cxn>
                  <a:cxn ang="0">
                    <a:pos x="1694" y="1673"/>
                  </a:cxn>
                  <a:cxn ang="0">
                    <a:pos x="1619" y="2118"/>
                  </a:cxn>
                  <a:cxn ang="0">
                    <a:pos x="1694" y="2268"/>
                  </a:cxn>
                  <a:cxn ang="0">
                    <a:pos x="2132" y="2242"/>
                  </a:cxn>
                  <a:cxn ang="0">
                    <a:pos x="2289" y="2366"/>
                  </a:cxn>
                  <a:cxn ang="0">
                    <a:pos x="2594" y="2046"/>
                  </a:cxn>
                  <a:cxn ang="0">
                    <a:pos x="2537" y="1817"/>
                  </a:cxn>
                  <a:cxn ang="0">
                    <a:pos x="2818" y="1673"/>
                  </a:cxn>
                  <a:cxn ang="0">
                    <a:pos x="3016" y="1719"/>
                  </a:cxn>
                  <a:cxn ang="0">
                    <a:pos x="3280" y="1615"/>
                  </a:cxn>
                  <a:cxn ang="0">
                    <a:pos x="3405" y="1174"/>
                  </a:cxn>
                  <a:cxn ang="0">
                    <a:pos x="3643" y="922"/>
                  </a:cxn>
                  <a:cxn ang="0">
                    <a:pos x="3966" y="896"/>
                  </a:cxn>
                  <a:cxn ang="0">
                    <a:pos x="3908" y="733"/>
                  </a:cxn>
                  <a:cxn ang="0">
                    <a:pos x="3669" y="563"/>
                  </a:cxn>
                  <a:cxn ang="0">
                    <a:pos x="3817" y="210"/>
                  </a:cxn>
                  <a:cxn ang="0">
                    <a:pos x="3590" y="0"/>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44" name="Freeform 6"/>
              <p:cNvSpPr>
                <a:spLocks/>
              </p:cNvSpPr>
              <p:nvPr userDrawn="1"/>
            </p:nvSpPr>
            <p:spPr bwMode="hidden">
              <a:xfrm>
                <a:off x="20" y="1069"/>
                <a:ext cx="5732" cy="3107"/>
              </a:xfrm>
              <a:custGeom>
                <a:avLst/>
                <a:gdLst/>
                <a:ahLst/>
                <a:cxnLst>
                  <a:cxn ang="0">
                    <a:pos x="81" y="0"/>
                  </a:cxn>
                  <a:cxn ang="0">
                    <a:pos x="133" y="328"/>
                  </a:cxn>
                  <a:cxn ang="0">
                    <a:pos x="0" y="666"/>
                  </a:cxn>
                  <a:cxn ang="0">
                    <a:pos x="83" y="1221"/>
                  </a:cxn>
                  <a:cxn ang="0">
                    <a:pos x="413" y="1515"/>
                  </a:cxn>
                  <a:cxn ang="0">
                    <a:pos x="881" y="1700"/>
                  </a:cxn>
                  <a:cxn ang="0">
                    <a:pos x="1440" y="1651"/>
                  </a:cxn>
                  <a:cxn ang="0">
                    <a:pos x="1755" y="1940"/>
                  </a:cxn>
                  <a:cxn ang="0">
                    <a:pos x="1653" y="2126"/>
                  </a:cxn>
                  <a:cxn ang="0">
                    <a:pos x="1136" y="2142"/>
                  </a:cxn>
                  <a:cxn ang="0">
                    <a:pos x="911" y="2021"/>
                  </a:cxn>
                  <a:cxn ang="0">
                    <a:pos x="739" y="2142"/>
                  </a:cxn>
                  <a:cxn ang="0">
                    <a:pos x="954" y="2524"/>
                  </a:cxn>
                  <a:cxn ang="0">
                    <a:pos x="973" y="2905"/>
                  </a:cxn>
                  <a:cxn ang="0">
                    <a:pos x="1511" y="3107"/>
                  </a:cxn>
                  <a:cxn ang="0">
                    <a:pos x="1644" y="2922"/>
                  </a:cxn>
                  <a:cxn ang="0">
                    <a:pos x="2077" y="2797"/>
                  </a:cxn>
                  <a:cxn ang="0">
                    <a:pos x="2610" y="2962"/>
                  </a:cxn>
                  <a:cxn ang="0">
                    <a:pos x="3222" y="2812"/>
                  </a:cxn>
                  <a:cxn ang="0">
                    <a:pos x="3443" y="2922"/>
                  </a:cxn>
                  <a:cxn ang="0">
                    <a:pos x="3861" y="2648"/>
                  </a:cxn>
                  <a:cxn ang="0">
                    <a:pos x="4125" y="2311"/>
                  </a:cxn>
                  <a:cxn ang="0">
                    <a:pos x="4369" y="2318"/>
                  </a:cxn>
                  <a:cxn ang="0">
                    <a:pos x="4554" y="2445"/>
                  </a:cxn>
                  <a:cxn ang="0">
                    <a:pos x="5015" y="2142"/>
                  </a:cxn>
                  <a:cxn ang="0">
                    <a:pos x="5404" y="2185"/>
                  </a:cxn>
                  <a:cxn ang="0">
                    <a:pos x="5732" y="2069"/>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45" name="Freeform 7"/>
              <p:cNvSpPr>
                <a:spLocks/>
              </p:cNvSpPr>
              <p:nvPr userDrawn="1"/>
            </p:nvSpPr>
            <p:spPr bwMode="hidden">
              <a:xfrm>
                <a:off x="242" y="1145"/>
                <a:ext cx="5512" cy="2760"/>
              </a:xfrm>
              <a:custGeom>
                <a:avLst/>
                <a:gdLst/>
                <a:ahLst/>
                <a:cxnLst>
                  <a:cxn ang="0">
                    <a:pos x="240" y="0"/>
                  </a:cxn>
                  <a:cxn ang="0">
                    <a:pos x="0" y="336"/>
                  </a:cxn>
                  <a:cxn ang="0">
                    <a:pos x="82" y="821"/>
                  </a:cxn>
                  <a:cxn ang="0">
                    <a:pos x="243" y="873"/>
                  </a:cxn>
                  <a:cxn ang="0">
                    <a:pos x="473" y="1087"/>
                  </a:cxn>
                  <a:cxn ang="0">
                    <a:pos x="557" y="1441"/>
                  </a:cxn>
                  <a:cxn ang="0">
                    <a:pos x="839" y="1499"/>
                  </a:cxn>
                  <a:cxn ang="0">
                    <a:pos x="1258" y="1349"/>
                  </a:cxn>
                  <a:cxn ang="0">
                    <a:pos x="1307" y="1493"/>
                  </a:cxn>
                  <a:cxn ang="0">
                    <a:pos x="1621" y="1513"/>
                  </a:cxn>
                  <a:cxn ang="0">
                    <a:pos x="1862" y="1865"/>
                  </a:cxn>
                  <a:cxn ang="0">
                    <a:pos x="1668" y="2166"/>
                  </a:cxn>
                  <a:cxn ang="0">
                    <a:pos x="1308" y="2217"/>
                  </a:cxn>
                  <a:cxn ang="0">
                    <a:pos x="992" y="2172"/>
                  </a:cxn>
                  <a:cxn ang="0">
                    <a:pos x="903" y="2244"/>
                  </a:cxn>
                  <a:cxn ang="0">
                    <a:pos x="1008" y="2415"/>
                  </a:cxn>
                  <a:cxn ang="0">
                    <a:pos x="992" y="2538"/>
                  </a:cxn>
                  <a:cxn ang="0">
                    <a:pos x="1137" y="2760"/>
                  </a:cxn>
                  <a:cxn ang="0">
                    <a:pos x="1661" y="2623"/>
                  </a:cxn>
                  <a:cxn ang="0">
                    <a:pos x="1725" y="2492"/>
                  </a:cxn>
                  <a:cxn ang="0">
                    <a:pos x="1895" y="2551"/>
                  </a:cxn>
                  <a:cxn ang="0">
                    <a:pos x="2338" y="2448"/>
                  </a:cxn>
                  <a:cxn ang="0">
                    <a:pos x="2443" y="2714"/>
                  </a:cxn>
                  <a:cxn ang="0">
                    <a:pos x="2870" y="2541"/>
                  </a:cxn>
                  <a:cxn ang="0">
                    <a:pos x="3264" y="2591"/>
                  </a:cxn>
                  <a:cxn ang="0">
                    <a:pos x="3522" y="2427"/>
                  </a:cxn>
                  <a:cxn ang="0">
                    <a:pos x="3594" y="2081"/>
                  </a:cxn>
                  <a:cxn ang="0">
                    <a:pos x="4013" y="2087"/>
                  </a:cxn>
                  <a:cxn ang="0">
                    <a:pos x="4070" y="1924"/>
                  </a:cxn>
                  <a:cxn ang="0">
                    <a:pos x="4239" y="1931"/>
                  </a:cxn>
                  <a:cxn ang="0">
                    <a:pos x="4465" y="2094"/>
                  </a:cxn>
                  <a:cxn ang="0">
                    <a:pos x="4836" y="1814"/>
                  </a:cxn>
                  <a:cxn ang="0">
                    <a:pos x="5225" y="1785"/>
                  </a:cxn>
                  <a:cxn ang="0">
                    <a:pos x="5367" y="1571"/>
                  </a:cxn>
                  <a:cxn ang="0">
                    <a:pos x="5512" y="1585"/>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46" name="Freeform 8"/>
              <p:cNvSpPr>
                <a:spLocks/>
              </p:cNvSpPr>
              <p:nvPr userDrawn="1"/>
            </p:nvSpPr>
            <p:spPr bwMode="hidden">
              <a:xfrm>
                <a:off x="4840" y="984"/>
                <a:ext cx="790" cy="1189"/>
              </a:xfrm>
              <a:custGeom>
                <a:avLst/>
                <a:gdLst/>
                <a:ahLst/>
                <a:cxnLst>
                  <a:cxn ang="0">
                    <a:pos x="139" y="0"/>
                  </a:cxn>
                  <a:cxn ang="0">
                    <a:pos x="210" y="233"/>
                  </a:cxn>
                  <a:cxn ang="0">
                    <a:pos x="159" y="643"/>
                  </a:cxn>
                  <a:cxn ang="0">
                    <a:pos x="454" y="771"/>
                  </a:cxn>
                  <a:cxn ang="0">
                    <a:pos x="605" y="1046"/>
                  </a:cxn>
                  <a:cxn ang="0">
                    <a:pos x="790" y="1189"/>
                  </a:cxn>
                  <a:cxn ang="0">
                    <a:pos x="540" y="1111"/>
                  </a:cxn>
                  <a:cxn ang="0">
                    <a:pos x="363" y="883"/>
                  </a:cxn>
                  <a:cxn ang="0">
                    <a:pos x="139" y="852"/>
                  </a:cxn>
                  <a:cxn ang="0">
                    <a:pos x="0" y="499"/>
                  </a:cxn>
                  <a:cxn ang="0">
                    <a:pos x="48" y="209"/>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47" name="Freeform 9"/>
              <p:cNvSpPr>
                <a:spLocks/>
              </p:cNvSpPr>
              <p:nvPr userDrawn="1"/>
            </p:nvSpPr>
            <p:spPr bwMode="hidden">
              <a:xfrm>
                <a:off x="5173" y="896"/>
                <a:ext cx="579" cy="1117"/>
              </a:xfrm>
              <a:custGeom>
                <a:avLst/>
                <a:gdLst/>
                <a:ahLst/>
                <a:cxnLst>
                  <a:cxn ang="0">
                    <a:pos x="0" y="0"/>
                  </a:cxn>
                  <a:cxn ang="0">
                    <a:pos x="128" y="328"/>
                  </a:cxn>
                  <a:cxn ang="0">
                    <a:pos x="9" y="659"/>
                  </a:cxn>
                  <a:cxn ang="0">
                    <a:pos x="40" y="763"/>
                  </a:cxn>
                  <a:cxn ang="0">
                    <a:pos x="234" y="739"/>
                  </a:cxn>
                  <a:cxn ang="0">
                    <a:pos x="344" y="1055"/>
                  </a:cxn>
                  <a:cxn ang="0">
                    <a:pos x="579" y="1117"/>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48" name="Freeform 10"/>
              <p:cNvSpPr>
                <a:spLocks/>
              </p:cNvSpPr>
              <p:nvPr userDrawn="1"/>
            </p:nvSpPr>
            <p:spPr bwMode="hidden">
              <a:xfrm>
                <a:off x="3291" y="968"/>
                <a:ext cx="2471" cy="2396"/>
              </a:xfrm>
              <a:custGeom>
                <a:avLst/>
                <a:gdLst/>
                <a:ahLst/>
                <a:cxnLst>
                  <a:cxn ang="0">
                    <a:pos x="1118" y="0"/>
                  </a:cxn>
                  <a:cxn ang="0">
                    <a:pos x="1179" y="225"/>
                  </a:cxn>
                  <a:cxn ang="0">
                    <a:pos x="1393" y="339"/>
                  </a:cxn>
                  <a:cxn ang="0">
                    <a:pos x="1404" y="548"/>
                  </a:cxn>
                  <a:cxn ang="0">
                    <a:pos x="1342" y="732"/>
                  </a:cxn>
                  <a:cxn ang="0">
                    <a:pos x="1434" y="925"/>
                  </a:cxn>
                  <a:cxn ang="0">
                    <a:pos x="1455" y="1109"/>
                  </a:cxn>
                  <a:cxn ang="0">
                    <a:pos x="1311" y="1142"/>
                  </a:cxn>
                  <a:cxn ang="0">
                    <a:pos x="926" y="1384"/>
                  </a:cxn>
                  <a:cxn ang="0">
                    <a:pos x="975" y="1456"/>
                  </a:cxn>
                  <a:cxn ang="0">
                    <a:pos x="956" y="1624"/>
                  </a:cxn>
                  <a:cxn ang="0">
                    <a:pos x="782" y="1817"/>
                  </a:cxn>
                  <a:cxn ang="0">
                    <a:pos x="539" y="1978"/>
                  </a:cxn>
                  <a:cxn ang="0">
                    <a:pos x="152" y="2026"/>
                  </a:cxn>
                  <a:cxn ang="0">
                    <a:pos x="19" y="2251"/>
                  </a:cxn>
                  <a:cxn ang="0">
                    <a:pos x="0" y="2396"/>
                  </a:cxn>
                  <a:cxn ang="0">
                    <a:pos x="213" y="2179"/>
                  </a:cxn>
                  <a:cxn ang="0">
                    <a:pos x="629" y="2090"/>
                  </a:cxn>
                  <a:cxn ang="0">
                    <a:pos x="894" y="1906"/>
                  </a:cxn>
                  <a:cxn ang="0">
                    <a:pos x="1230" y="1986"/>
                  </a:cxn>
                  <a:cxn ang="0">
                    <a:pos x="1668" y="1906"/>
                  </a:cxn>
                  <a:cxn ang="0">
                    <a:pos x="1983" y="1745"/>
                  </a:cxn>
                  <a:cxn ang="0">
                    <a:pos x="2014" y="1600"/>
                  </a:cxn>
                  <a:cxn ang="0">
                    <a:pos x="2237" y="1496"/>
                  </a:cxn>
                  <a:cxn ang="0">
                    <a:pos x="2359" y="1552"/>
                  </a:cxn>
                  <a:cxn ang="0">
                    <a:pos x="2471" y="1479"/>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49" name="Freeform 11"/>
              <p:cNvSpPr>
                <a:spLocks/>
              </p:cNvSpPr>
              <p:nvPr userDrawn="1"/>
            </p:nvSpPr>
            <p:spPr bwMode="hidden">
              <a:xfrm>
                <a:off x="2366" y="1067"/>
                <a:ext cx="1399" cy="1349"/>
              </a:xfrm>
              <a:custGeom>
                <a:avLst/>
                <a:gdLst/>
                <a:ahLst/>
                <a:cxnLst>
                  <a:cxn ang="0">
                    <a:pos x="620" y="155"/>
                  </a:cxn>
                  <a:cxn ang="0">
                    <a:pos x="421" y="155"/>
                  </a:cxn>
                  <a:cxn ang="0">
                    <a:pos x="205" y="507"/>
                  </a:cxn>
                  <a:cxn ang="0">
                    <a:pos x="0" y="673"/>
                  </a:cxn>
                  <a:cxn ang="0">
                    <a:pos x="487" y="783"/>
                  </a:cxn>
                  <a:cxn ang="0">
                    <a:pos x="425" y="1009"/>
                  </a:cxn>
                  <a:cxn ang="0">
                    <a:pos x="617" y="1086"/>
                  </a:cxn>
                  <a:cxn ang="0">
                    <a:pos x="498" y="1349"/>
                  </a:cxn>
                  <a:cxn ang="0">
                    <a:pos x="961" y="1035"/>
                  </a:cxn>
                  <a:cxn ang="0">
                    <a:pos x="926" y="776"/>
                  </a:cxn>
                  <a:cxn ang="0">
                    <a:pos x="1181" y="749"/>
                  </a:cxn>
                  <a:cxn ang="0">
                    <a:pos x="1399" y="601"/>
                  </a:cxn>
                  <a:cxn ang="0">
                    <a:pos x="1315" y="416"/>
                  </a:cxn>
                  <a:cxn ang="0">
                    <a:pos x="1341" y="196"/>
                  </a:cxn>
                  <a:cxn ang="0">
                    <a:pos x="1171" y="164"/>
                  </a:cxn>
                  <a:cxn ang="0">
                    <a:pos x="928" y="0"/>
                  </a:cxn>
                  <a:cxn ang="0">
                    <a:pos x="620" y="155"/>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50" name="Freeform 12"/>
              <p:cNvSpPr>
                <a:spLocks/>
              </p:cNvSpPr>
              <p:nvPr userDrawn="1"/>
            </p:nvSpPr>
            <p:spPr bwMode="hidden">
              <a:xfrm>
                <a:off x="4275" y="2031"/>
                <a:ext cx="1256" cy="810"/>
              </a:xfrm>
              <a:custGeom>
                <a:avLst/>
                <a:gdLst/>
                <a:ahLst/>
                <a:cxnLst>
                  <a:cxn ang="0">
                    <a:pos x="719" y="183"/>
                  </a:cxn>
                  <a:cxn ang="0">
                    <a:pos x="760" y="33"/>
                  </a:cxn>
                  <a:cxn ang="0">
                    <a:pos x="884" y="0"/>
                  </a:cxn>
                  <a:cxn ang="0">
                    <a:pos x="983" y="78"/>
                  </a:cxn>
                  <a:cxn ang="0">
                    <a:pos x="1082" y="248"/>
                  </a:cxn>
                  <a:cxn ang="0">
                    <a:pos x="1256" y="229"/>
                  </a:cxn>
                  <a:cxn ang="0">
                    <a:pos x="1248" y="359"/>
                  </a:cxn>
                  <a:cxn ang="0">
                    <a:pos x="1016" y="431"/>
                  </a:cxn>
                  <a:cxn ang="0">
                    <a:pos x="879" y="417"/>
                  </a:cxn>
                  <a:cxn ang="0">
                    <a:pos x="719" y="481"/>
                  </a:cxn>
                  <a:cxn ang="0">
                    <a:pos x="591" y="633"/>
                  </a:cxn>
                  <a:cxn ang="0">
                    <a:pos x="423" y="537"/>
                  </a:cxn>
                  <a:cxn ang="0">
                    <a:pos x="256" y="810"/>
                  </a:cxn>
                  <a:cxn ang="0">
                    <a:pos x="66" y="764"/>
                  </a:cxn>
                  <a:cxn ang="0">
                    <a:pos x="0" y="601"/>
                  </a:cxn>
                  <a:cxn ang="0">
                    <a:pos x="157" y="483"/>
                  </a:cxn>
                  <a:cxn ang="0">
                    <a:pos x="248" y="281"/>
                  </a:cxn>
                  <a:cxn ang="0">
                    <a:pos x="438" y="150"/>
                  </a:cxn>
                  <a:cxn ang="0">
                    <a:pos x="719" y="189"/>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51" name="Freeform 13"/>
              <p:cNvSpPr>
                <a:spLocks/>
              </p:cNvSpPr>
              <p:nvPr userDrawn="1"/>
            </p:nvSpPr>
            <p:spPr bwMode="hidden">
              <a:xfrm>
                <a:off x="2914" y="3476"/>
                <a:ext cx="2848" cy="788"/>
              </a:xfrm>
              <a:custGeom>
                <a:avLst/>
                <a:gdLst/>
                <a:ahLst/>
                <a:cxnLst>
                  <a:cxn ang="0">
                    <a:pos x="2838" y="16"/>
                  </a:cxn>
                  <a:cxn ang="0">
                    <a:pos x="2493" y="0"/>
                  </a:cxn>
                  <a:cxn ang="0">
                    <a:pos x="2278" y="81"/>
                  </a:cxn>
                  <a:cxn ang="0">
                    <a:pos x="1936" y="44"/>
                  </a:cxn>
                  <a:cxn ang="0">
                    <a:pos x="1739" y="354"/>
                  </a:cxn>
                  <a:cxn ang="0">
                    <a:pos x="1600" y="212"/>
                  </a:cxn>
                  <a:cxn ang="0">
                    <a:pos x="1352" y="308"/>
                  </a:cxn>
                  <a:cxn ang="0">
                    <a:pos x="1445" y="515"/>
                  </a:cxn>
                  <a:cxn ang="0">
                    <a:pos x="1072" y="412"/>
                  </a:cxn>
                  <a:cxn ang="0">
                    <a:pos x="888" y="540"/>
                  </a:cxn>
                  <a:cxn ang="0">
                    <a:pos x="0" y="660"/>
                  </a:cxn>
                  <a:cxn ang="0">
                    <a:pos x="288" y="788"/>
                  </a:cxn>
                  <a:cxn ang="0">
                    <a:pos x="1040" y="676"/>
                  </a:cxn>
                  <a:cxn ang="0">
                    <a:pos x="1272" y="748"/>
                  </a:cxn>
                  <a:cxn ang="0">
                    <a:pos x="2096" y="691"/>
                  </a:cxn>
                  <a:cxn ang="0">
                    <a:pos x="2320" y="748"/>
                  </a:cxn>
                  <a:cxn ang="0">
                    <a:pos x="2456" y="596"/>
                  </a:cxn>
                  <a:cxn ang="0">
                    <a:pos x="2712" y="716"/>
                  </a:cxn>
                  <a:cxn ang="0">
                    <a:pos x="2716" y="339"/>
                  </a:cxn>
                  <a:cxn ang="0">
                    <a:pos x="2848" y="258"/>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52" name="Freeform 14"/>
              <p:cNvSpPr>
                <a:spLocks/>
              </p:cNvSpPr>
              <p:nvPr userDrawn="1"/>
            </p:nvSpPr>
            <p:spPr bwMode="hidden">
              <a:xfrm>
                <a:off x="5443" y="922"/>
                <a:ext cx="319" cy="854"/>
              </a:xfrm>
              <a:custGeom>
                <a:avLst/>
                <a:gdLst/>
                <a:ahLst/>
                <a:cxnLst>
                  <a:cxn ang="0">
                    <a:pos x="0" y="0"/>
                  </a:cxn>
                  <a:cxn ang="0">
                    <a:pos x="106" y="313"/>
                  </a:cxn>
                  <a:cxn ang="0">
                    <a:pos x="106" y="634"/>
                  </a:cxn>
                  <a:cxn ang="0">
                    <a:pos x="268" y="854"/>
                  </a:cxn>
                  <a:cxn ang="0">
                    <a:pos x="278" y="577"/>
                  </a:cxn>
                  <a:cxn ang="0">
                    <a:pos x="238" y="400"/>
                  </a:cxn>
                  <a:cxn ang="0">
                    <a:pos x="319" y="240"/>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53" name="Freeform 15"/>
              <p:cNvSpPr>
                <a:spLocks/>
              </p:cNvSpPr>
              <p:nvPr userDrawn="1"/>
            </p:nvSpPr>
            <p:spPr bwMode="hidden">
              <a:xfrm>
                <a:off x="4954" y="3568"/>
                <a:ext cx="646" cy="392"/>
              </a:xfrm>
              <a:custGeom>
                <a:avLst/>
                <a:gdLst/>
                <a:ahLst/>
                <a:cxnLst>
                  <a:cxn ang="0">
                    <a:pos x="504" y="0"/>
                  </a:cxn>
                  <a:cxn ang="0">
                    <a:pos x="320" y="61"/>
                  </a:cxn>
                  <a:cxn ang="0">
                    <a:pos x="238" y="109"/>
                  </a:cxn>
                  <a:cxn ang="0">
                    <a:pos x="144" y="216"/>
                  </a:cxn>
                  <a:cxn ang="0">
                    <a:pos x="0" y="392"/>
                  </a:cxn>
                  <a:cxn ang="0">
                    <a:pos x="360" y="263"/>
                  </a:cxn>
                  <a:cxn ang="0">
                    <a:pos x="432" y="182"/>
                  </a:cxn>
                  <a:cxn ang="0">
                    <a:pos x="646" y="142"/>
                  </a:cxn>
                  <a:cxn ang="0">
                    <a:pos x="504" y="0"/>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54" name="Freeform 16"/>
              <p:cNvSpPr>
                <a:spLocks/>
              </p:cNvSpPr>
              <p:nvPr userDrawn="1"/>
            </p:nvSpPr>
            <p:spPr bwMode="hidden">
              <a:xfrm>
                <a:off x="50" y="2400"/>
                <a:ext cx="2736" cy="1920"/>
              </a:xfrm>
              <a:custGeom>
                <a:avLst/>
                <a:gdLst/>
                <a:ahLst/>
                <a:cxnLst>
                  <a:cxn ang="0">
                    <a:pos x="0" y="0"/>
                  </a:cxn>
                  <a:cxn ang="0">
                    <a:pos x="96" y="336"/>
                  </a:cxn>
                  <a:cxn ang="0">
                    <a:pos x="384" y="384"/>
                  </a:cxn>
                  <a:cxn ang="0">
                    <a:pos x="576" y="720"/>
                  </a:cxn>
                  <a:cxn ang="0">
                    <a:pos x="528" y="960"/>
                  </a:cxn>
                  <a:cxn ang="0">
                    <a:pos x="672" y="1104"/>
                  </a:cxn>
                  <a:cxn ang="0">
                    <a:pos x="576" y="1392"/>
                  </a:cxn>
                  <a:cxn ang="0">
                    <a:pos x="624" y="1632"/>
                  </a:cxn>
                  <a:cxn ang="0">
                    <a:pos x="1488" y="1872"/>
                  </a:cxn>
                  <a:cxn ang="0">
                    <a:pos x="1680" y="1728"/>
                  </a:cxn>
                  <a:cxn ang="0">
                    <a:pos x="2208" y="1728"/>
                  </a:cxn>
                  <a:cxn ang="0">
                    <a:pos x="2304" y="1632"/>
                  </a:cxn>
                  <a:cxn ang="0">
                    <a:pos x="2736" y="1872"/>
                  </a:cxn>
                  <a:cxn ang="0">
                    <a:pos x="2640" y="1920"/>
                  </a:cxn>
                  <a:cxn ang="0">
                    <a:pos x="2304" y="1824"/>
                  </a:cxn>
                  <a:cxn ang="0">
                    <a:pos x="2160" y="1872"/>
                  </a:cxn>
                  <a:cxn ang="0">
                    <a:pos x="1632" y="1920"/>
                  </a:cxn>
                  <a:cxn ang="0">
                    <a:pos x="1440" y="1920"/>
                  </a:cxn>
                  <a:cxn ang="0">
                    <a:pos x="480" y="1824"/>
                  </a:cxn>
                  <a:cxn ang="0">
                    <a:pos x="192" y="1872"/>
                  </a:cxn>
                  <a:cxn ang="0">
                    <a:pos x="96" y="1680"/>
                  </a:cxn>
                  <a:cxn ang="0">
                    <a:pos x="288" y="1440"/>
                  </a:cxn>
                  <a:cxn ang="0">
                    <a:pos x="336" y="1104"/>
                  </a:cxn>
                  <a:cxn ang="0">
                    <a:pos x="144" y="864"/>
                  </a:cxn>
                  <a:cxn ang="0">
                    <a:pos x="240" y="624"/>
                  </a:cxn>
                  <a:cxn ang="0">
                    <a:pos x="48" y="528"/>
                  </a:cxn>
                  <a:cxn ang="0">
                    <a:pos x="0" y="0"/>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grpSp>
        <p:grpSp>
          <p:nvGrpSpPr>
            <p:cNvPr id="6" name="Group 17"/>
            <p:cNvGrpSpPr>
              <a:grpSpLocks/>
            </p:cNvGrpSpPr>
            <p:nvPr userDrawn="1"/>
          </p:nvGrpSpPr>
          <p:grpSpPr bwMode="auto">
            <a:xfrm>
              <a:off x="0" y="2291"/>
              <a:ext cx="1385" cy="1702"/>
              <a:chOff x="0" y="2291"/>
              <a:chExt cx="1385" cy="1702"/>
            </a:xfrm>
          </p:grpSpPr>
          <p:sp>
            <p:nvSpPr>
              <p:cNvPr id="7" name="Rectangle 18"/>
              <p:cNvSpPr>
                <a:spLocks noChangeArrowheads="1"/>
              </p:cNvSpPr>
              <p:nvPr userDrawn="1"/>
            </p:nvSpPr>
            <p:spPr bwMode="ltGray">
              <a:xfrm rot="6798887">
                <a:off x="63" y="3882"/>
                <a:ext cx="75"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8" name="Rectangle 19"/>
              <p:cNvSpPr>
                <a:spLocks noChangeArrowheads="1"/>
              </p:cNvSpPr>
              <p:nvPr userDrawn="1"/>
            </p:nvSpPr>
            <p:spPr bwMode="ltGray">
              <a:xfrm rot="6798887">
                <a:off x="33" y="3880"/>
                <a:ext cx="75"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9" name="Rectangle 20"/>
              <p:cNvSpPr>
                <a:spLocks noChangeArrowheads="1"/>
              </p:cNvSpPr>
              <p:nvPr userDrawn="1"/>
            </p:nvSpPr>
            <p:spPr bwMode="ltGray">
              <a:xfrm rot="6798887">
                <a:off x="7" y="3874"/>
                <a:ext cx="75"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0" name="Rectangle 21"/>
              <p:cNvSpPr>
                <a:spLocks noChangeArrowheads="1"/>
              </p:cNvSpPr>
              <p:nvPr userDrawn="1"/>
            </p:nvSpPr>
            <p:spPr bwMode="ltGray">
              <a:xfrm rot="5999912">
                <a:off x="209" y="3884"/>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1" name="Rectangle 22"/>
              <p:cNvSpPr>
                <a:spLocks noChangeArrowheads="1"/>
              </p:cNvSpPr>
              <p:nvPr userDrawn="1"/>
            </p:nvSpPr>
            <p:spPr bwMode="ltGray">
              <a:xfrm rot="5999912">
                <a:off x="183" y="3888"/>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2" name="Rectangle 23"/>
              <p:cNvSpPr>
                <a:spLocks noChangeArrowheads="1"/>
              </p:cNvSpPr>
              <p:nvPr userDrawn="1"/>
            </p:nvSpPr>
            <p:spPr bwMode="ltGray">
              <a:xfrm rot="6250138">
                <a:off x="153" y="3888"/>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3" name="Rectangle 24"/>
              <p:cNvSpPr>
                <a:spLocks noChangeArrowheads="1"/>
              </p:cNvSpPr>
              <p:nvPr userDrawn="1"/>
            </p:nvSpPr>
            <p:spPr bwMode="ltGray">
              <a:xfrm rot="6238076">
                <a:off x="123" y="3886"/>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4" name="Rectangle 25"/>
              <p:cNvSpPr>
                <a:spLocks noChangeArrowheads="1"/>
              </p:cNvSpPr>
              <p:nvPr userDrawn="1"/>
            </p:nvSpPr>
            <p:spPr bwMode="ltGray">
              <a:xfrm rot="5380717">
                <a:off x="363" y="3868"/>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5" name="Rectangle 26"/>
              <p:cNvSpPr>
                <a:spLocks noChangeArrowheads="1"/>
              </p:cNvSpPr>
              <p:nvPr userDrawn="1"/>
            </p:nvSpPr>
            <p:spPr bwMode="ltGray">
              <a:xfrm rot="5380717">
                <a:off x="333" y="3872"/>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6" name="Rectangle 27"/>
              <p:cNvSpPr>
                <a:spLocks noChangeArrowheads="1"/>
              </p:cNvSpPr>
              <p:nvPr userDrawn="1"/>
            </p:nvSpPr>
            <p:spPr bwMode="ltGray">
              <a:xfrm rot="5583200">
                <a:off x="303" y="3876"/>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7" name="Rectangle 28"/>
              <p:cNvSpPr>
                <a:spLocks noChangeArrowheads="1"/>
              </p:cNvSpPr>
              <p:nvPr userDrawn="1"/>
            </p:nvSpPr>
            <p:spPr bwMode="ltGray">
              <a:xfrm rot="5737625">
                <a:off x="271" y="3882"/>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8" name="Rectangle 29"/>
              <p:cNvSpPr>
                <a:spLocks noChangeArrowheads="1"/>
              </p:cNvSpPr>
              <p:nvPr userDrawn="1"/>
            </p:nvSpPr>
            <p:spPr bwMode="ltGray">
              <a:xfrm rot="4715477">
                <a:off x="517" y="3828"/>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9" name="Rectangle 30"/>
              <p:cNvSpPr>
                <a:spLocks noChangeArrowheads="1"/>
              </p:cNvSpPr>
              <p:nvPr userDrawn="1"/>
            </p:nvSpPr>
            <p:spPr bwMode="ltGray">
              <a:xfrm rot="4924949">
                <a:off x="486" y="3834"/>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20" name="Rectangle 31"/>
              <p:cNvSpPr>
                <a:spLocks noChangeArrowheads="1"/>
              </p:cNvSpPr>
              <p:nvPr userDrawn="1"/>
            </p:nvSpPr>
            <p:spPr bwMode="ltGray">
              <a:xfrm rot="4924949">
                <a:off x="456" y="3848"/>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21" name="Rectangle 32"/>
              <p:cNvSpPr>
                <a:spLocks noChangeArrowheads="1"/>
              </p:cNvSpPr>
              <p:nvPr userDrawn="1"/>
            </p:nvSpPr>
            <p:spPr bwMode="ltGray">
              <a:xfrm rot="5041352">
                <a:off x="427" y="3850"/>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22" name="Rectangle 33"/>
              <p:cNvSpPr>
                <a:spLocks noChangeArrowheads="1"/>
              </p:cNvSpPr>
              <p:nvPr userDrawn="1"/>
            </p:nvSpPr>
            <p:spPr bwMode="ltGray">
              <a:xfrm rot="3816889">
                <a:off x="664" y="3762"/>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23" name="Rectangle 34"/>
              <p:cNvSpPr>
                <a:spLocks noChangeArrowheads="1"/>
              </p:cNvSpPr>
              <p:nvPr userDrawn="1"/>
            </p:nvSpPr>
            <p:spPr bwMode="ltGray">
              <a:xfrm rot="3816889">
                <a:off x="634" y="3780"/>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24" name="Rectangle 35"/>
              <p:cNvSpPr>
                <a:spLocks noChangeArrowheads="1"/>
              </p:cNvSpPr>
              <p:nvPr userDrawn="1"/>
            </p:nvSpPr>
            <p:spPr bwMode="ltGray">
              <a:xfrm rot="4104184">
                <a:off x="606" y="3790"/>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25" name="Rectangle 36"/>
              <p:cNvSpPr>
                <a:spLocks noChangeArrowheads="1"/>
              </p:cNvSpPr>
              <p:nvPr userDrawn="1"/>
            </p:nvSpPr>
            <p:spPr bwMode="ltGray">
              <a:xfrm rot="4325343">
                <a:off x="575" y="3804"/>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26" name="Rectangle 37"/>
              <p:cNvSpPr>
                <a:spLocks noChangeArrowheads="1"/>
              </p:cNvSpPr>
              <p:nvPr userDrawn="1"/>
            </p:nvSpPr>
            <p:spPr bwMode="ltGray">
              <a:xfrm rot="3368036">
                <a:off x="800" y="3682"/>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27" name="Rectangle 38"/>
              <p:cNvSpPr>
                <a:spLocks noChangeArrowheads="1"/>
              </p:cNvSpPr>
              <p:nvPr userDrawn="1"/>
            </p:nvSpPr>
            <p:spPr bwMode="ltGray">
              <a:xfrm rot="3368036">
                <a:off x="772" y="3698"/>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28" name="Rectangle 39"/>
              <p:cNvSpPr>
                <a:spLocks noChangeArrowheads="1"/>
              </p:cNvSpPr>
              <p:nvPr userDrawn="1"/>
            </p:nvSpPr>
            <p:spPr bwMode="ltGray">
              <a:xfrm rot="3368036">
                <a:off x="746" y="3716"/>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29" name="Rectangle 40"/>
              <p:cNvSpPr>
                <a:spLocks noChangeArrowheads="1"/>
              </p:cNvSpPr>
              <p:nvPr userDrawn="1"/>
            </p:nvSpPr>
            <p:spPr bwMode="ltGray">
              <a:xfrm rot="3816889">
                <a:off x="717" y="3734"/>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30" name="Rectangle 41"/>
              <p:cNvSpPr>
                <a:spLocks noChangeArrowheads="1"/>
              </p:cNvSpPr>
              <p:nvPr userDrawn="1"/>
            </p:nvSpPr>
            <p:spPr bwMode="ltGray">
              <a:xfrm rot="2302266">
                <a:off x="923" y="3587"/>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31" name="Rectangle 42"/>
              <p:cNvSpPr>
                <a:spLocks noChangeArrowheads="1"/>
              </p:cNvSpPr>
              <p:nvPr userDrawn="1"/>
            </p:nvSpPr>
            <p:spPr bwMode="ltGray">
              <a:xfrm rot="2302266">
                <a:off x="899" y="3606"/>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32" name="Rectangle 43"/>
              <p:cNvSpPr>
                <a:spLocks noChangeArrowheads="1"/>
              </p:cNvSpPr>
              <p:nvPr userDrawn="1"/>
            </p:nvSpPr>
            <p:spPr bwMode="ltGray">
              <a:xfrm rot="2707562">
                <a:off x="876" y="3626"/>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33" name="Rectangle 44"/>
              <p:cNvSpPr>
                <a:spLocks noChangeArrowheads="1"/>
              </p:cNvSpPr>
              <p:nvPr userDrawn="1"/>
            </p:nvSpPr>
            <p:spPr bwMode="ltGray">
              <a:xfrm rot="2707562">
                <a:off x="850" y="3644"/>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34" name="Rectangle 45"/>
              <p:cNvSpPr>
                <a:spLocks noChangeArrowheads="1"/>
              </p:cNvSpPr>
              <p:nvPr userDrawn="1"/>
            </p:nvSpPr>
            <p:spPr bwMode="ltGray">
              <a:xfrm rot="1525830">
                <a:off x="1027" y="3473"/>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35" name="Rectangle 46"/>
              <p:cNvSpPr>
                <a:spLocks noChangeArrowheads="1"/>
              </p:cNvSpPr>
              <p:nvPr userDrawn="1"/>
            </p:nvSpPr>
            <p:spPr bwMode="ltGray">
              <a:xfrm rot="1525830">
                <a:off x="1009" y="3497"/>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36" name="Rectangle 47"/>
              <p:cNvSpPr>
                <a:spLocks noChangeArrowheads="1"/>
              </p:cNvSpPr>
              <p:nvPr userDrawn="1"/>
            </p:nvSpPr>
            <p:spPr bwMode="ltGray">
              <a:xfrm rot="1788117">
                <a:off x="990" y="3519"/>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37" name="Rectangle 48"/>
              <p:cNvSpPr>
                <a:spLocks noChangeArrowheads="1"/>
              </p:cNvSpPr>
              <p:nvPr userDrawn="1"/>
            </p:nvSpPr>
            <p:spPr bwMode="ltGray">
              <a:xfrm rot="1788117">
                <a:off x="969" y="3544"/>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38" name="Rectangle 49"/>
              <p:cNvSpPr>
                <a:spLocks noChangeArrowheads="1"/>
              </p:cNvSpPr>
              <p:nvPr userDrawn="1"/>
            </p:nvSpPr>
            <p:spPr bwMode="ltGray">
              <a:xfrm rot="841630">
                <a:off x="1113" y="3355"/>
                <a:ext cx="75"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39" name="Rectangle 50"/>
              <p:cNvSpPr>
                <a:spLocks noChangeArrowheads="1"/>
              </p:cNvSpPr>
              <p:nvPr userDrawn="1"/>
            </p:nvSpPr>
            <p:spPr bwMode="ltGray">
              <a:xfrm rot="841630">
                <a:off x="1100" y="3378"/>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40" name="Rectangle 51"/>
              <p:cNvSpPr>
                <a:spLocks noChangeArrowheads="1"/>
              </p:cNvSpPr>
              <p:nvPr userDrawn="1"/>
            </p:nvSpPr>
            <p:spPr bwMode="ltGray">
              <a:xfrm rot="1308689">
                <a:off x="1086" y="3404"/>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41" name="Rectangle 52"/>
              <p:cNvSpPr>
                <a:spLocks noChangeArrowheads="1"/>
              </p:cNvSpPr>
              <p:nvPr userDrawn="1"/>
            </p:nvSpPr>
            <p:spPr bwMode="ltGray">
              <a:xfrm rot="1308689">
                <a:off x="1064" y="3425"/>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42" name="Rectangle 53"/>
              <p:cNvSpPr>
                <a:spLocks noChangeArrowheads="1"/>
              </p:cNvSpPr>
              <p:nvPr userDrawn="1"/>
            </p:nvSpPr>
            <p:spPr bwMode="ltGray">
              <a:xfrm rot="469913">
                <a:off x="1172" y="3225"/>
                <a:ext cx="81"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43" name="Rectangle 54"/>
              <p:cNvSpPr>
                <a:spLocks noChangeArrowheads="1"/>
              </p:cNvSpPr>
              <p:nvPr userDrawn="1"/>
            </p:nvSpPr>
            <p:spPr bwMode="ltGray">
              <a:xfrm rot="559869">
                <a:off x="1162" y="3250"/>
                <a:ext cx="81"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44" name="Rectangle 55"/>
              <p:cNvSpPr>
                <a:spLocks noChangeArrowheads="1"/>
              </p:cNvSpPr>
              <p:nvPr userDrawn="1"/>
            </p:nvSpPr>
            <p:spPr bwMode="ltGray">
              <a:xfrm rot="734079">
                <a:off x="1154" y="3276"/>
                <a:ext cx="81"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45" name="Rectangle 56"/>
              <p:cNvSpPr>
                <a:spLocks noChangeArrowheads="1"/>
              </p:cNvSpPr>
              <p:nvPr userDrawn="1"/>
            </p:nvSpPr>
            <p:spPr bwMode="ltGray">
              <a:xfrm rot="734079">
                <a:off x="1141" y="3304"/>
                <a:ext cx="75"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46" name="Rectangle 57"/>
              <p:cNvSpPr>
                <a:spLocks noChangeArrowheads="1"/>
              </p:cNvSpPr>
              <p:nvPr userDrawn="1"/>
            </p:nvSpPr>
            <p:spPr bwMode="ltGray">
              <a:xfrm rot="-293905">
                <a:off x="1211" y="3096"/>
                <a:ext cx="81"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47" name="Rectangle 58"/>
              <p:cNvSpPr>
                <a:spLocks noChangeArrowheads="1"/>
              </p:cNvSpPr>
              <p:nvPr userDrawn="1"/>
            </p:nvSpPr>
            <p:spPr bwMode="ltGray">
              <a:xfrm rot="-8">
                <a:off x="1201" y="3122"/>
                <a:ext cx="81"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48" name="Rectangle 59"/>
              <p:cNvSpPr>
                <a:spLocks noChangeArrowheads="1"/>
              </p:cNvSpPr>
              <p:nvPr userDrawn="1"/>
            </p:nvSpPr>
            <p:spPr bwMode="ltGray">
              <a:xfrm rot="-8">
                <a:off x="1200" y="3147"/>
                <a:ext cx="81"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49" name="Rectangle 60"/>
              <p:cNvSpPr>
                <a:spLocks noChangeArrowheads="1"/>
              </p:cNvSpPr>
              <p:nvPr userDrawn="1"/>
            </p:nvSpPr>
            <p:spPr bwMode="ltGray">
              <a:xfrm rot="214188">
                <a:off x="1189" y="3173"/>
                <a:ext cx="81"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0" name="Rectangle 61"/>
              <p:cNvSpPr>
                <a:spLocks noChangeArrowheads="1"/>
              </p:cNvSpPr>
              <p:nvPr userDrawn="1"/>
            </p:nvSpPr>
            <p:spPr bwMode="ltGray">
              <a:xfrm rot="-682388">
                <a:off x="1219" y="2965"/>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 name="Rectangle 62"/>
              <p:cNvSpPr>
                <a:spLocks noChangeArrowheads="1"/>
              </p:cNvSpPr>
              <p:nvPr userDrawn="1"/>
            </p:nvSpPr>
            <p:spPr bwMode="ltGray">
              <a:xfrm rot="-480400">
                <a:off x="1220" y="2991"/>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 name="Rectangle 63"/>
              <p:cNvSpPr>
                <a:spLocks noChangeArrowheads="1"/>
              </p:cNvSpPr>
              <p:nvPr userDrawn="1"/>
            </p:nvSpPr>
            <p:spPr bwMode="ltGray">
              <a:xfrm rot="-480400">
                <a:off x="1220" y="3015"/>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3" name="Rectangle 64"/>
              <p:cNvSpPr>
                <a:spLocks noChangeArrowheads="1"/>
              </p:cNvSpPr>
              <p:nvPr userDrawn="1"/>
            </p:nvSpPr>
            <p:spPr bwMode="ltGray">
              <a:xfrm rot="-270546">
                <a:off x="1219" y="3041"/>
                <a:ext cx="81"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4" name="Rectangle 65"/>
              <p:cNvSpPr>
                <a:spLocks noChangeArrowheads="1"/>
              </p:cNvSpPr>
              <p:nvPr userDrawn="1"/>
            </p:nvSpPr>
            <p:spPr bwMode="ltGray">
              <a:xfrm rot="-1132286">
                <a:off x="1207" y="2843"/>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5" name="Rectangle 66"/>
              <p:cNvSpPr>
                <a:spLocks noChangeArrowheads="1"/>
              </p:cNvSpPr>
              <p:nvPr userDrawn="1"/>
            </p:nvSpPr>
            <p:spPr bwMode="ltGray">
              <a:xfrm rot="-969272">
                <a:off x="1213" y="2864"/>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6" name="Rectangle 67"/>
              <p:cNvSpPr>
                <a:spLocks noChangeArrowheads="1"/>
              </p:cNvSpPr>
              <p:nvPr userDrawn="1"/>
            </p:nvSpPr>
            <p:spPr bwMode="ltGray">
              <a:xfrm rot="-969272">
                <a:off x="1216" y="2888"/>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7" name="Rectangle 68"/>
              <p:cNvSpPr>
                <a:spLocks noChangeArrowheads="1"/>
              </p:cNvSpPr>
              <p:nvPr userDrawn="1"/>
            </p:nvSpPr>
            <p:spPr bwMode="ltGray">
              <a:xfrm rot="-806259">
                <a:off x="1219" y="2915"/>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8" name="Rectangle 69"/>
              <p:cNvSpPr>
                <a:spLocks noChangeArrowheads="1"/>
              </p:cNvSpPr>
              <p:nvPr userDrawn="1"/>
            </p:nvSpPr>
            <p:spPr bwMode="ltGray">
              <a:xfrm rot="-1543941">
                <a:off x="1165" y="2727"/>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9" name="Rectangle 70"/>
              <p:cNvSpPr>
                <a:spLocks noChangeArrowheads="1"/>
              </p:cNvSpPr>
              <p:nvPr userDrawn="1"/>
            </p:nvSpPr>
            <p:spPr bwMode="ltGray">
              <a:xfrm rot="-1341953">
                <a:off x="1176" y="2752"/>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60" name="Rectangle 71"/>
              <p:cNvSpPr>
                <a:spLocks noChangeArrowheads="1"/>
              </p:cNvSpPr>
              <p:nvPr userDrawn="1"/>
            </p:nvSpPr>
            <p:spPr bwMode="ltGray">
              <a:xfrm rot="-1341953">
                <a:off x="1184" y="2775"/>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61" name="Rectangle 72"/>
              <p:cNvSpPr>
                <a:spLocks noChangeArrowheads="1"/>
              </p:cNvSpPr>
              <p:nvPr userDrawn="1"/>
            </p:nvSpPr>
            <p:spPr bwMode="ltGray">
              <a:xfrm rot="-1341953">
                <a:off x="1194" y="2795"/>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62" name="Rectangle 73"/>
              <p:cNvSpPr>
                <a:spLocks noChangeArrowheads="1"/>
              </p:cNvSpPr>
              <p:nvPr userDrawn="1"/>
            </p:nvSpPr>
            <p:spPr bwMode="ltGray">
              <a:xfrm rot="-1928746">
                <a:off x="1101" y="2628"/>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63" name="Rectangle 74"/>
              <p:cNvSpPr>
                <a:spLocks noChangeArrowheads="1"/>
              </p:cNvSpPr>
              <p:nvPr userDrawn="1"/>
            </p:nvSpPr>
            <p:spPr bwMode="ltGray">
              <a:xfrm rot="-1844175">
                <a:off x="1114" y="2645"/>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64" name="Rectangle 75"/>
              <p:cNvSpPr>
                <a:spLocks noChangeArrowheads="1"/>
              </p:cNvSpPr>
              <p:nvPr userDrawn="1"/>
            </p:nvSpPr>
            <p:spPr bwMode="ltGray">
              <a:xfrm rot="-1752383">
                <a:off x="1129" y="2667"/>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65" name="Rectangle 76"/>
              <p:cNvSpPr>
                <a:spLocks noChangeArrowheads="1"/>
              </p:cNvSpPr>
              <p:nvPr userDrawn="1"/>
            </p:nvSpPr>
            <p:spPr bwMode="ltGray">
              <a:xfrm rot="-1752383">
                <a:off x="1142" y="2684"/>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66" name="Rectangle 77"/>
              <p:cNvSpPr>
                <a:spLocks noChangeArrowheads="1"/>
              </p:cNvSpPr>
              <p:nvPr userDrawn="1"/>
            </p:nvSpPr>
            <p:spPr bwMode="ltGray">
              <a:xfrm rot="-2466736">
                <a:off x="1014" y="2538"/>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67" name="Rectangle 78"/>
              <p:cNvSpPr>
                <a:spLocks noChangeArrowheads="1"/>
              </p:cNvSpPr>
              <p:nvPr userDrawn="1"/>
            </p:nvSpPr>
            <p:spPr bwMode="ltGray">
              <a:xfrm rot="-2466736">
                <a:off x="1035" y="2557"/>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68" name="Rectangle 79"/>
              <p:cNvSpPr>
                <a:spLocks noChangeArrowheads="1"/>
              </p:cNvSpPr>
              <p:nvPr userDrawn="1"/>
            </p:nvSpPr>
            <p:spPr bwMode="ltGray">
              <a:xfrm rot="-2466736">
                <a:off x="1050" y="2574"/>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69" name="Rectangle 80"/>
              <p:cNvSpPr>
                <a:spLocks noChangeArrowheads="1"/>
              </p:cNvSpPr>
              <p:nvPr userDrawn="1"/>
            </p:nvSpPr>
            <p:spPr bwMode="ltGray">
              <a:xfrm rot="-2342866">
                <a:off x="1068" y="2590"/>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70" name="Freeform 81"/>
              <p:cNvSpPr>
                <a:spLocks/>
              </p:cNvSpPr>
              <p:nvPr userDrawn="1"/>
            </p:nvSpPr>
            <p:spPr bwMode="ltGray">
              <a:xfrm>
                <a:off x="486" y="2563"/>
                <a:ext cx="180" cy="151"/>
              </a:xfrm>
              <a:custGeom>
                <a:avLst/>
                <a:gdLst/>
                <a:ahLst/>
                <a:cxnLst>
                  <a:cxn ang="0">
                    <a:pos x="0" y="144"/>
                  </a:cxn>
                  <a:cxn ang="0">
                    <a:pos x="28" y="147"/>
                  </a:cxn>
                  <a:cxn ang="0">
                    <a:pos x="64" y="46"/>
                  </a:cxn>
                  <a:cxn ang="0">
                    <a:pos x="94" y="151"/>
                  </a:cxn>
                  <a:cxn ang="0">
                    <a:pos x="129" y="151"/>
                  </a:cxn>
                  <a:cxn ang="0">
                    <a:pos x="180" y="9"/>
                  </a:cxn>
                  <a:cxn ang="0">
                    <a:pos x="148" y="10"/>
                  </a:cxn>
                  <a:cxn ang="0">
                    <a:pos x="112" y="112"/>
                  </a:cxn>
                  <a:cxn ang="0">
                    <a:pos x="79" y="0"/>
                  </a:cxn>
                  <a:cxn ang="0">
                    <a:pos x="48" y="0"/>
                  </a:cxn>
                  <a:cxn ang="0">
                    <a:pos x="0" y="144"/>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w="9525">
                <a:noFill/>
                <a:round/>
                <a:headEnd/>
                <a:tailEn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71" name="Rectangle 82"/>
              <p:cNvSpPr>
                <a:spLocks noChangeArrowheads="1"/>
              </p:cNvSpPr>
              <p:nvPr userDrawn="1"/>
            </p:nvSpPr>
            <p:spPr bwMode="ltGray">
              <a:xfrm rot="6575641">
                <a:off x="-217" y="3138"/>
                <a:ext cx="122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72" name="Rectangle 83"/>
              <p:cNvSpPr>
                <a:spLocks noChangeArrowheads="1"/>
              </p:cNvSpPr>
              <p:nvPr userDrawn="1"/>
            </p:nvSpPr>
            <p:spPr bwMode="ltGray">
              <a:xfrm rot="238799">
                <a:off x="4" y="3146"/>
                <a:ext cx="1031"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73" name="Rectangle 84"/>
              <p:cNvSpPr>
                <a:spLocks noChangeArrowheads="1"/>
              </p:cNvSpPr>
              <p:nvPr userDrawn="1"/>
            </p:nvSpPr>
            <p:spPr bwMode="ltGray">
              <a:xfrm rot="-2957028">
                <a:off x="907" y="2472"/>
                <a:ext cx="81"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74" name="Rectangle 85"/>
              <p:cNvSpPr>
                <a:spLocks noChangeArrowheads="1"/>
              </p:cNvSpPr>
              <p:nvPr userDrawn="1"/>
            </p:nvSpPr>
            <p:spPr bwMode="ltGray">
              <a:xfrm rot="-2957028">
                <a:off x="930" y="2486"/>
                <a:ext cx="81"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75" name="Rectangle 86"/>
              <p:cNvSpPr>
                <a:spLocks noChangeArrowheads="1"/>
              </p:cNvSpPr>
              <p:nvPr userDrawn="1"/>
            </p:nvSpPr>
            <p:spPr bwMode="ltGray">
              <a:xfrm rot="-2957028">
                <a:off x="954" y="2497"/>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76" name="Rectangle 87"/>
              <p:cNvSpPr>
                <a:spLocks noChangeArrowheads="1"/>
              </p:cNvSpPr>
              <p:nvPr userDrawn="1"/>
            </p:nvSpPr>
            <p:spPr bwMode="ltGray">
              <a:xfrm rot="-2661033">
                <a:off x="974" y="2509"/>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77" name="Rectangle 88"/>
              <p:cNvSpPr>
                <a:spLocks noChangeArrowheads="1"/>
              </p:cNvSpPr>
              <p:nvPr userDrawn="1"/>
            </p:nvSpPr>
            <p:spPr bwMode="ltGray">
              <a:xfrm rot="-3638503">
                <a:off x="788" y="2426"/>
                <a:ext cx="75"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78" name="Rectangle 89"/>
              <p:cNvSpPr>
                <a:spLocks noChangeArrowheads="1"/>
              </p:cNvSpPr>
              <p:nvPr userDrawn="1"/>
            </p:nvSpPr>
            <p:spPr bwMode="ltGray">
              <a:xfrm rot="-3638503">
                <a:off x="815" y="2434"/>
                <a:ext cx="75"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79" name="Rectangle 90"/>
              <p:cNvSpPr>
                <a:spLocks noChangeArrowheads="1"/>
              </p:cNvSpPr>
              <p:nvPr userDrawn="1"/>
            </p:nvSpPr>
            <p:spPr bwMode="ltGray">
              <a:xfrm rot="-3514633">
                <a:off x="837" y="2440"/>
                <a:ext cx="81"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80" name="Rectangle 91"/>
              <p:cNvSpPr>
                <a:spLocks noChangeArrowheads="1"/>
              </p:cNvSpPr>
              <p:nvPr userDrawn="1"/>
            </p:nvSpPr>
            <p:spPr bwMode="ltGray">
              <a:xfrm rot="-3220799">
                <a:off x="862" y="2452"/>
                <a:ext cx="81"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81" name="Rectangle 92"/>
              <p:cNvSpPr>
                <a:spLocks noChangeArrowheads="1"/>
              </p:cNvSpPr>
              <p:nvPr userDrawn="1"/>
            </p:nvSpPr>
            <p:spPr bwMode="ltGray">
              <a:xfrm rot="-4338250">
                <a:off x="649" y="2396"/>
                <a:ext cx="75"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82" name="Rectangle 93"/>
              <p:cNvSpPr>
                <a:spLocks noChangeArrowheads="1"/>
              </p:cNvSpPr>
              <p:nvPr userDrawn="1"/>
            </p:nvSpPr>
            <p:spPr bwMode="ltGray">
              <a:xfrm rot="-4250359">
                <a:off x="677" y="2402"/>
                <a:ext cx="75"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83" name="Rectangle 94"/>
              <p:cNvSpPr>
                <a:spLocks noChangeArrowheads="1"/>
              </p:cNvSpPr>
              <p:nvPr userDrawn="1"/>
            </p:nvSpPr>
            <p:spPr bwMode="ltGray">
              <a:xfrm rot="-4250359">
                <a:off x="708" y="2406"/>
                <a:ext cx="75"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84" name="Rectangle 95"/>
              <p:cNvSpPr>
                <a:spLocks noChangeArrowheads="1"/>
              </p:cNvSpPr>
              <p:nvPr userDrawn="1"/>
            </p:nvSpPr>
            <p:spPr bwMode="ltGray">
              <a:xfrm rot="-3989246">
                <a:off x="738" y="2410"/>
                <a:ext cx="75"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85" name="Rectangle 96"/>
              <p:cNvSpPr>
                <a:spLocks noChangeArrowheads="1"/>
              </p:cNvSpPr>
              <p:nvPr userDrawn="1"/>
            </p:nvSpPr>
            <p:spPr bwMode="ltGray">
              <a:xfrm rot="-4862215">
                <a:off x="503" y="2394"/>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86" name="Rectangle 97"/>
              <p:cNvSpPr>
                <a:spLocks noChangeArrowheads="1"/>
              </p:cNvSpPr>
              <p:nvPr userDrawn="1"/>
            </p:nvSpPr>
            <p:spPr bwMode="ltGray">
              <a:xfrm rot="-4673370">
                <a:off x="534" y="2392"/>
                <a:ext cx="75"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87" name="Rectangle 98"/>
              <p:cNvSpPr>
                <a:spLocks noChangeArrowheads="1"/>
              </p:cNvSpPr>
              <p:nvPr userDrawn="1"/>
            </p:nvSpPr>
            <p:spPr bwMode="ltGray">
              <a:xfrm rot="-4646721">
                <a:off x="563" y="2390"/>
                <a:ext cx="75"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88" name="Rectangle 99"/>
              <p:cNvSpPr>
                <a:spLocks noChangeArrowheads="1"/>
              </p:cNvSpPr>
              <p:nvPr userDrawn="1"/>
            </p:nvSpPr>
            <p:spPr bwMode="ltGray">
              <a:xfrm rot="-4580623">
                <a:off x="595" y="2390"/>
                <a:ext cx="75"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89" name="Rectangle 100"/>
              <p:cNvSpPr>
                <a:spLocks noChangeArrowheads="1"/>
              </p:cNvSpPr>
              <p:nvPr userDrawn="1"/>
            </p:nvSpPr>
            <p:spPr bwMode="ltGray">
              <a:xfrm rot="-5195129">
                <a:off x="355" y="2414"/>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90" name="Rectangle 101"/>
              <p:cNvSpPr>
                <a:spLocks noChangeArrowheads="1"/>
              </p:cNvSpPr>
              <p:nvPr userDrawn="1"/>
            </p:nvSpPr>
            <p:spPr bwMode="ltGray">
              <a:xfrm rot="-5360484">
                <a:off x="385" y="2408"/>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91" name="Rectangle 102"/>
              <p:cNvSpPr>
                <a:spLocks noChangeArrowheads="1"/>
              </p:cNvSpPr>
              <p:nvPr userDrawn="1"/>
            </p:nvSpPr>
            <p:spPr bwMode="ltGray">
              <a:xfrm rot="-5288939">
                <a:off x="419" y="2404"/>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92" name="Rectangle 103"/>
              <p:cNvSpPr>
                <a:spLocks noChangeArrowheads="1"/>
              </p:cNvSpPr>
              <p:nvPr userDrawn="1"/>
            </p:nvSpPr>
            <p:spPr bwMode="ltGray">
              <a:xfrm rot="-5164854">
                <a:off x="449" y="2400"/>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93" name="Rectangle 104"/>
              <p:cNvSpPr>
                <a:spLocks noChangeArrowheads="1"/>
              </p:cNvSpPr>
              <p:nvPr userDrawn="1"/>
            </p:nvSpPr>
            <p:spPr bwMode="ltGray">
              <a:xfrm rot="-6132163">
                <a:off x="206" y="2458"/>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94" name="Rectangle 105"/>
              <p:cNvSpPr>
                <a:spLocks noChangeArrowheads="1"/>
              </p:cNvSpPr>
              <p:nvPr userDrawn="1"/>
            </p:nvSpPr>
            <p:spPr bwMode="ltGray">
              <a:xfrm rot="-6220433">
                <a:off x="237" y="2448"/>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95" name="Rectangle 106"/>
              <p:cNvSpPr>
                <a:spLocks noChangeArrowheads="1"/>
              </p:cNvSpPr>
              <p:nvPr userDrawn="1"/>
            </p:nvSpPr>
            <p:spPr bwMode="ltGray">
              <a:xfrm rot="-6110943">
                <a:off x="266" y="2438"/>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96" name="Rectangle 107"/>
              <p:cNvSpPr>
                <a:spLocks noChangeArrowheads="1"/>
              </p:cNvSpPr>
              <p:nvPr userDrawn="1"/>
            </p:nvSpPr>
            <p:spPr bwMode="ltGray">
              <a:xfrm rot="-5919570">
                <a:off x="293" y="2426"/>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97" name="Rectangle 108"/>
              <p:cNvSpPr>
                <a:spLocks noChangeArrowheads="1"/>
              </p:cNvSpPr>
              <p:nvPr userDrawn="1"/>
            </p:nvSpPr>
            <p:spPr bwMode="ltGray">
              <a:xfrm rot="-7376291">
                <a:off x="6" y="2548"/>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98" name="Rectangle 109"/>
              <p:cNvSpPr>
                <a:spLocks noChangeArrowheads="1"/>
              </p:cNvSpPr>
              <p:nvPr userDrawn="1"/>
            </p:nvSpPr>
            <p:spPr bwMode="ltGray">
              <a:xfrm rot="-7168347">
                <a:off x="65" y="2516"/>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99" name="Rectangle 110"/>
              <p:cNvSpPr>
                <a:spLocks noChangeArrowheads="1"/>
              </p:cNvSpPr>
              <p:nvPr userDrawn="1"/>
            </p:nvSpPr>
            <p:spPr bwMode="ltGray">
              <a:xfrm rot="-6802416">
                <a:off x="92" y="2502"/>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00" name="Rectangle 111"/>
              <p:cNvSpPr>
                <a:spLocks noChangeArrowheads="1"/>
              </p:cNvSpPr>
              <p:nvPr userDrawn="1"/>
            </p:nvSpPr>
            <p:spPr bwMode="ltGray">
              <a:xfrm rot="-6802416">
                <a:off x="119" y="2492"/>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01" name="Rectangle 112"/>
              <p:cNvSpPr>
                <a:spLocks noChangeArrowheads="1"/>
              </p:cNvSpPr>
              <p:nvPr userDrawn="1"/>
            </p:nvSpPr>
            <p:spPr bwMode="ltGray">
              <a:xfrm rot="-6457704">
                <a:off x="150" y="2478"/>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02" name="Rectangle 113"/>
              <p:cNvSpPr>
                <a:spLocks noChangeArrowheads="1"/>
              </p:cNvSpPr>
              <p:nvPr userDrawn="1"/>
            </p:nvSpPr>
            <p:spPr bwMode="ltGray">
              <a:xfrm rot="-1876771">
                <a:off x="0" y="3363"/>
                <a:ext cx="75"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03" name="Rectangle 114"/>
              <p:cNvSpPr>
                <a:spLocks noChangeArrowheads="1"/>
              </p:cNvSpPr>
              <p:nvPr userDrawn="1"/>
            </p:nvSpPr>
            <p:spPr bwMode="ltGray">
              <a:xfrm rot="3283992">
                <a:off x="511" y="3478"/>
                <a:ext cx="242"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04" name="Rectangle 115"/>
              <p:cNvSpPr>
                <a:spLocks noChangeArrowheads="1"/>
              </p:cNvSpPr>
              <p:nvPr userDrawn="1"/>
            </p:nvSpPr>
            <p:spPr bwMode="ltGray">
              <a:xfrm rot="3283992">
                <a:off x="35" y="2798"/>
                <a:ext cx="242"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05" name="Rectangle 116"/>
              <p:cNvSpPr>
                <a:spLocks noChangeArrowheads="1"/>
              </p:cNvSpPr>
              <p:nvPr userDrawn="1"/>
            </p:nvSpPr>
            <p:spPr bwMode="ltGray">
              <a:xfrm rot="-1876771">
                <a:off x="700" y="2851"/>
                <a:ext cx="317"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06" name="Rectangle 117"/>
              <p:cNvSpPr>
                <a:spLocks noChangeArrowheads="1"/>
              </p:cNvSpPr>
              <p:nvPr userDrawn="1"/>
            </p:nvSpPr>
            <p:spPr bwMode="ltGray">
              <a:xfrm rot="5908516">
                <a:off x="200" y="3915"/>
                <a:ext cx="138"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07" name="Rectangle 118"/>
              <p:cNvSpPr>
                <a:spLocks noChangeArrowheads="1"/>
              </p:cNvSpPr>
              <p:nvPr userDrawn="1"/>
            </p:nvSpPr>
            <p:spPr bwMode="ltGray">
              <a:xfrm rot="6683973">
                <a:off x="45" y="3915"/>
                <a:ext cx="144"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08" name="Rectangle 119"/>
              <p:cNvSpPr>
                <a:spLocks noChangeArrowheads="1"/>
              </p:cNvSpPr>
              <p:nvPr userDrawn="1"/>
            </p:nvSpPr>
            <p:spPr bwMode="ltGray">
              <a:xfrm rot="5245609">
                <a:off x="361" y="3893"/>
                <a:ext cx="132"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09" name="Rectangle 120"/>
              <p:cNvSpPr>
                <a:spLocks noChangeArrowheads="1"/>
              </p:cNvSpPr>
              <p:nvPr userDrawn="1"/>
            </p:nvSpPr>
            <p:spPr bwMode="ltGray">
              <a:xfrm rot="4500520">
                <a:off x="522" y="3847"/>
                <a:ext cx="132"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10" name="Rectangle 121"/>
              <p:cNvSpPr>
                <a:spLocks noChangeArrowheads="1"/>
              </p:cNvSpPr>
              <p:nvPr userDrawn="1"/>
            </p:nvSpPr>
            <p:spPr bwMode="ltGray">
              <a:xfrm rot="3805227">
                <a:off x="670" y="3778"/>
                <a:ext cx="132"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11" name="Rectangle 122"/>
              <p:cNvSpPr>
                <a:spLocks noChangeArrowheads="1"/>
              </p:cNvSpPr>
              <p:nvPr userDrawn="1"/>
            </p:nvSpPr>
            <p:spPr bwMode="ltGray">
              <a:xfrm rot="3060138">
                <a:off x="813" y="3688"/>
                <a:ext cx="132"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12" name="Rectangle 123"/>
              <p:cNvSpPr>
                <a:spLocks noChangeArrowheads="1"/>
              </p:cNvSpPr>
              <p:nvPr userDrawn="1"/>
            </p:nvSpPr>
            <p:spPr bwMode="ltGray">
              <a:xfrm rot="2090281">
                <a:off x="938" y="3582"/>
                <a:ext cx="132"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13" name="Rectangle 124"/>
              <p:cNvSpPr>
                <a:spLocks noChangeArrowheads="1"/>
              </p:cNvSpPr>
              <p:nvPr userDrawn="1"/>
            </p:nvSpPr>
            <p:spPr bwMode="ltGray">
              <a:xfrm rot="-7168347">
                <a:off x="-18" y="2506"/>
                <a:ext cx="132"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14" name="Rectangle 125"/>
              <p:cNvSpPr>
                <a:spLocks noChangeArrowheads="1"/>
              </p:cNvSpPr>
              <p:nvPr userDrawn="1"/>
            </p:nvSpPr>
            <p:spPr bwMode="ltGray">
              <a:xfrm rot="-6406501">
                <a:off x="136" y="2433"/>
                <a:ext cx="132"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15" name="Rectangle 126"/>
              <p:cNvSpPr>
                <a:spLocks noChangeArrowheads="1"/>
              </p:cNvSpPr>
              <p:nvPr userDrawn="1"/>
            </p:nvSpPr>
            <p:spPr bwMode="ltGray">
              <a:xfrm rot="-4970620">
                <a:off x="447" y="2364"/>
                <a:ext cx="138"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16" name="Rectangle 127"/>
              <p:cNvSpPr>
                <a:spLocks noChangeArrowheads="1"/>
              </p:cNvSpPr>
              <p:nvPr userDrawn="1"/>
            </p:nvSpPr>
            <p:spPr bwMode="ltGray">
              <a:xfrm rot="-4298502">
                <a:off x="597" y="2360"/>
                <a:ext cx="150"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17" name="Rectangle 128"/>
              <p:cNvSpPr>
                <a:spLocks noChangeArrowheads="1"/>
              </p:cNvSpPr>
              <p:nvPr userDrawn="1"/>
            </p:nvSpPr>
            <p:spPr bwMode="ltGray">
              <a:xfrm rot="-3676305">
                <a:off x="739" y="2386"/>
                <a:ext cx="155"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18" name="Rectangle 129"/>
              <p:cNvSpPr>
                <a:spLocks noChangeArrowheads="1"/>
              </p:cNvSpPr>
              <p:nvPr userDrawn="1"/>
            </p:nvSpPr>
            <p:spPr bwMode="ltGray">
              <a:xfrm rot="-3188616">
                <a:off x="869" y="2430"/>
                <a:ext cx="167"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19" name="Rectangle 130"/>
              <p:cNvSpPr>
                <a:spLocks noChangeArrowheads="1"/>
              </p:cNvSpPr>
              <p:nvPr userDrawn="1"/>
            </p:nvSpPr>
            <p:spPr bwMode="ltGray">
              <a:xfrm rot="-2610246">
                <a:off x="984" y="2497"/>
                <a:ext cx="167"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20" name="Rectangle 131"/>
              <p:cNvSpPr>
                <a:spLocks noChangeArrowheads="1"/>
              </p:cNvSpPr>
              <p:nvPr userDrawn="1"/>
            </p:nvSpPr>
            <p:spPr bwMode="ltGray">
              <a:xfrm rot="-2190008">
                <a:off x="1075" y="2585"/>
                <a:ext cx="17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21" name="Rectangle 132"/>
              <p:cNvSpPr>
                <a:spLocks noChangeArrowheads="1"/>
              </p:cNvSpPr>
              <p:nvPr userDrawn="1"/>
            </p:nvSpPr>
            <p:spPr bwMode="ltGray">
              <a:xfrm rot="-1728558">
                <a:off x="1147" y="2688"/>
                <a:ext cx="167"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22" name="Rectangle 133"/>
              <p:cNvSpPr>
                <a:spLocks noChangeArrowheads="1"/>
              </p:cNvSpPr>
              <p:nvPr userDrawn="1"/>
            </p:nvSpPr>
            <p:spPr bwMode="ltGray">
              <a:xfrm rot="-1172118">
                <a:off x="1198" y="2805"/>
                <a:ext cx="167"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23" name="Rectangle 134"/>
              <p:cNvSpPr>
                <a:spLocks noChangeArrowheads="1"/>
              </p:cNvSpPr>
              <p:nvPr userDrawn="1"/>
            </p:nvSpPr>
            <p:spPr bwMode="ltGray">
              <a:xfrm rot="-753845">
                <a:off x="1218" y="2930"/>
                <a:ext cx="167"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24" name="Rectangle 135"/>
              <p:cNvSpPr>
                <a:spLocks noChangeArrowheads="1"/>
              </p:cNvSpPr>
              <p:nvPr userDrawn="1"/>
            </p:nvSpPr>
            <p:spPr bwMode="ltGray">
              <a:xfrm rot="-287823">
                <a:off x="1213" y="3066"/>
                <a:ext cx="167"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25" name="Rectangle 136"/>
              <p:cNvSpPr>
                <a:spLocks noChangeArrowheads="1"/>
              </p:cNvSpPr>
              <p:nvPr userDrawn="1"/>
            </p:nvSpPr>
            <p:spPr bwMode="ltGray">
              <a:xfrm rot="696741">
                <a:off x="1126" y="3337"/>
                <a:ext cx="150"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26" name="Rectangle 137"/>
              <p:cNvSpPr>
                <a:spLocks noChangeArrowheads="1"/>
              </p:cNvSpPr>
              <p:nvPr userDrawn="1"/>
            </p:nvSpPr>
            <p:spPr bwMode="ltGray">
              <a:xfrm rot="1529990">
                <a:off x="1041" y="3465"/>
                <a:ext cx="140"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27" name="Freeform 138"/>
              <p:cNvSpPr>
                <a:spLocks/>
              </p:cNvSpPr>
              <p:nvPr userDrawn="1"/>
            </p:nvSpPr>
            <p:spPr bwMode="ltGray">
              <a:xfrm>
                <a:off x="850" y="3136"/>
                <a:ext cx="204" cy="120"/>
              </a:xfrm>
              <a:custGeom>
                <a:avLst/>
                <a:gdLst/>
                <a:ahLst/>
                <a:cxnLst>
                  <a:cxn ang="0">
                    <a:pos x="168" y="120"/>
                  </a:cxn>
                  <a:cxn ang="0">
                    <a:pos x="204" y="12"/>
                  </a:cxn>
                  <a:cxn ang="0">
                    <a:pos x="42" y="0"/>
                  </a:cxn>
                  <a:cxn ang="0">
                    <a:pos x="0" y="108"/>
                  </a:cxn>
                  <a:cxn ang="0">
                    <a:pos x="30" y="114"/>
                  </a:cxn>
                  <a:cxn ang="0">
                    <a:pos x="60" y="30"/>
                  </a:cxn>
                  <a:cxn ang="0">
                    <a:pos x="102" y="36"/>
                  </a:cxn>
                  <a:cxn ang="0">
                    <a:pos x="78" y="108"/>
                  </a:cxn>
                  <a:cxn ang="0">
                    <a:pos x="102" y="108"/>
                  </a:cxn>
                  <a:cxn ang="0">
                    <a:pos x="132" y="36"/>
                  </a:cxn>
                  <a:cxn ang="0">
                    <a:pos x="162" y="36"/>
                  </a:cxn>
                  <a:cxn ang="0">
                    <a:pos x="138" y="114"/>
                  </a:cxn>
                  <a:cxn ang="0">
                    <a:pos x="168" y="120"/>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w="9525">
                <a:noFill/>
                <a:round/>
                <a:headEnd/>
                <a:tailEnd/>
              </a:ln>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28" name="Freeform 139"/>
              <p:cNvSpPr>
                <a:spLocks/>
              </p:cNvSpPr>
              <p:nvPr userDrawn="1"/>
            </p:nvSpPr>
            <p:spPr bwMode="ltGray">
              <a:xfrm>
                <a:off x="19" y="2722"/>
                <a:ext cx="90" cy="78"/>
              </a:xfrm>
              <a:custGeom>
                <a:avLst/>
                <a:gdLst/>
                <a:ahLst/>
                <a:cxnLst>
                  <a:cxn ang="0">
                    <a:pos x="66" y="36"/>
                  </a:cxn>
                  <a:cxn ang="0">
                    <a:pos x="66" y="36"/>
                  </a:cxn>
                  <a:cxn ang="0">
                    <a:pos x="18" y="24"/>
                  </a:cxn>
                  <a:cxn ang="0">
                    <a:pos x="0" y="30"/>
                  </a:cxn>
                  <a:cxn ang="0">
                    <a:pos x="36" y="78"/>
                  </a:cxn>
                  <a:cxn ang="0">
                    <a:pos x="48" y="72"/>
                  </a:cxn>
                  <a:cxn ang="0">
                    <a:pos x="24" y="36"/>
                  </a:cxn>
                  <a:cxn ang="0">
                    <a:pos x="24" y="36"/>
                  </a:cxn>
                  <a:cxn ang="0">
                    <a:pos x="72" y="54"/>
                  </a:cxn>
                  <a:cxn ang="0">
                    <a:pos x="90" y="42"/>
                  </a:cxn>
                  <a:cxn ang="0">
                    <a:pos x="54" y="0"/>
                  </a:cxn>
                  <a:cxn ang="0">
                    <a:pos x="42" y="6"/>
                  </a:cxn>
                  <a:cxn ang="0">
                    <a:pos x="66" y="36"/>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w="9525">
                <a:noFill/>
                <a:round/>
                <a:headEnd/>
                <a:tailEnd/>
              </a:ln>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29" name="Freeform 140"/>
              <p:cNvSpPr>
                <a:spLocks/>
              </p:cNvSpPr>
              <p:nvPr userDrawn="1"/>
            </p:nvSpPr>
            <p:spPr bwMode="ltGray">
              <a:xfrm>
                <a:off x="97" y="2651"/>
                <a:ext cx="101" cy="89"/>
              </a:xfrm>
              <a:custGeom>
                <a:avLst/>
                <a:gdLst/>
                <a:ahLst/>
                <a:cxnLst>
                  <a:cxn ang="0">
                    <a:pos x="54" y="89"/>
                  </a:cxn>
                  <a:cxn ang="0">
                    <a:pos x="65" y="83"/>
                  </a:cxn>
                  <a:cxn ang="0">
                    <a:pos x="48" y="35"/>
                  </a:cxn>
                  <a:cxn ang="0">
                    <a:pos x="89" y="65"/>
                  </a:cxn>
                  <a:cxn ang="0">
                    <a:pos x="101" y="59"/>
                  </a:cxn>
                  <a:cxn ang="0">
                    <a:pos x="83" y="0"/>
                  </a:cxn>
                  <a:cxn ang="0">
                    <a:pos x="71" y="12"/>
                  </a:cxn>
                  <a:cxn ang="0">
                    <a:pos x="83" y="41"/>
                  </a:cxn>
                  <a:cxn ang="0">
                    <a:pos x="48" y="23"/>
                  </a:cxn>
                  <a:cxn ang="0">
                    <a:pos x="36" y="29"/>
                  </a:cxn>
                  <a:cxn ang="0">
                    <a:pos x="45" y="68"/>
                  </a:cxn>
                  <a:cxn ang="0">
                    <a:pos x="18" y="41"/>
                  </a:cxn>
                  <a:cxn ang="0">
                    <a:pos x="0" y="53"/>
                  </a:cxn>
                  <a:cxn ang="0">
                    <a:pos x="54" y="89"/>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w="9525">
                <a:noFill/>
                <a:round/>
                <a:headEnd/>
                <a:tailEnd/>
              </a:ln>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30" name="Freeform 141"/>
              <p:cNvSpPr>
                <a:spLocks/>
              </p:cNvSpPr>
              <p:nvPr userDrawn="1"/>
            </p:nvSpPr>
            <p:spPr bwMode="ltGray">
              <a:xfrm>
                <a:off x="677" y="3502"/>
                <a:ext cx="83" cy="78"/>
              </a:xfrm>
              <a:custGeom>
                <a:avLst/>
                <a:gdLst/>
                <a:ahLst/>
                <a:cxnLst>
                  <a:cxn ang="0">
                    <a:pos x="36" y="78"/>
                  </a:cxn>
                  <a:cxn ang="0">
                    <a:pos x="83" y="48"/>
                  </a:cxn>
                  <a:cxn ang="0">
                    <a:pos x="54" y="0"/>
                  </a:cxn>
                  <a:cxn ang="0">
                    <a:pos x="0" y="30"/>
                  </a:cxn>
                  <a:cxn ang="0">
                    <a:pos x="6" y="36"/>
                  </a:cxn>
                  <a:cxn ang="0">
                    <a:pos x="42" y="18"/>
                  </a:cxn>
                  <a:cxn ang="0">
                    <a:pos x="54" y="30"/>
                  </a:cxn>
                  <a:cxn ang="0">
                    <a:pos x="24" y="48"/>
                  </a:cxn>
                  <a:cxn ang="0">
                    <a:pos x="30" y="54"/>
                  </a:cxn>
                  <a:cxn ang="0">
                    <a:pos x="60" y="36"/>
                  </a:cxn>
                  <a:cxn ang="0">
                    <a:pos x="66" y="48"/>
                  </a:cxn>
                  <a:cxn ang="0">
                    <a:pos x="30" y="66"/>
                  </a:cxn>
                  <a:cxn ang="0">
                    <a:pos x="36" y="78"/>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w="9525">
                <a:noFill/>
                <a:round/>
                <a:headEnd/>
                <a:tailEnd/>
              </a:ln>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31" name="Freeform 142"/>
              <p:cNvSpPr>
                <a:spLocks/>
              </p:cNvSpPr>
              <p:nvPr userDrawn="1"/>
            </p:nvSpPr>
            <p:spPr bwMode="ltGray">
              <a:xfrm>
                <a:off x="940" y="2782"/>
                <a:ext cx="90" cy="72"/>
              </a:xfrm>
              <a:custGeom>
                <a:avLst/>
                <a:gdLst/>
                <a:ahLst/>
                <a:cxnLst>
                  <a:cxn ang="0">
                    <a:pos x="90" y="30"/>
                  </a:cxn>
                  <a:cxn ang="0">
                    <a:pos x="66" y="0"/>
                  </a:cxn>
                  <a:cxn ang="0">
                    <a:pos x="0" y="36"/>
                  </a:cxn>
                  <a:cxn ang="0">
                    <a:pos x="24" y="72"/>
                  </a:cxn>
                  <a:cxn ang="0">
                    <a:pos x="36" y="66"/>
                  </a:cxn>
                  <a:cxn ang="0">
                    <a:pos x="18" y="42"/>
                  </a:cxn>
                  <a:cxn ang="0">
                    <a:pos x="36" y="30"/>
                  </a:cxn>
                  <a:cxn ang="0">
                    <a:pos x="54" y="54"/>
                  </a:cxn>
                  <a:cxn ang="0">
                    <a:pos x="60" y="48"/>
                  </a:cxn>
                  <a:cxn ang="0">
                    <a:pos x="48" y="24"/>
                  </a:cxn>
                  <a:cxn ang="0">
                    <a:pos x="60" y="12"/>
                  </a:cxn>
                  <a:cxn ang="0">
                    <a:pos x="78" y="42"/>
                  </a:cxn>
                  <a:cxn ang="0">
                    <a:pos x="90" y="30"/>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w="9525">
                <a:noFill/>
                <a:round/>
                <a:headEnd/>
                <a:tailEnd/>
              </a:ln>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32" name="Freeform 143"/>
              <p:cNvSpPr>
                <a:spLocks/>
              </p:cNvSpPr>
              <p:nvPr userDrawn="1"/>
            </p:nvSpPr>
            <p:spPr bwMode="ltGray">
              <a:xfrm>
                <a:off x="898" y="2716"/>
                <a:ext cx="90" cy="84"/>
              </a:xfrm>
              <a:custGeom>
                <a:avLst/>
                <a:gdLst/>
                <a:ahLst/>
                <a:cxnLst>
                  <a:cxn ang="0">
                    <a:pos x="42" y="60"/>
                  </a:cxn>
                  <a:cxn ang="0">
                    <a:pos x="42" y="60"/>
                  </a:cxn>
                  <a:cxn ang="0">
                    <a:pos x="72" y="12"/>
                  </a:cxn>
                  <a:cxn ang="0">
                    <a:pos x="66" y="0"/>
                  </a:cxn>
                  <a:cxn ang="0">
                    <a:pos x="0" y="42"/>
                  </a:cxn>
                  <a:cxn ang="0">
                    <a:pos x="6" y="54"/>
                  </a:cxn>
                  <a:cxn ang="0">
                    <a:pos x="54" y="24"/>
                  </a:cxn>
                  <a:cxn ang="0">
                    <a:pos x="54" y="24"/>
                  </a:cxn>
                  <a:cxn ang="0">
                    <a:pos x="18" y="72"/>
                  </a:cxn>
                  <a:cxn ang="0">
                    <a:pos x="24" y="84"/>
                  </a:cxn>
                  <a:cxn ang="0">
                    <a:pos x="90" y="42"/>
                  </a:cxn>
                  <a:cxn ang="0">
                    <a:pos x="84" y="30"/>
                  </a:cxn>
                  <a:cxn ang="0">
                    <a:pos x="42" y="60"/>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w="9525">
                <a:noFill/>
                <a:round/>
                <a:headEnd/>
                <a:tailEnd/>
              </a:ln>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33" name="Freeform 144"/>
              <p:cNvSpPr>
                <a:spLocks/>
              </p:cNvSpPr>
              <p:nvPr userDrawn="1"/>
            </p:nvSpPr>
            <p:spPr bwMode="ltGray">
              <a:xfrm>
                <a:off x="7" y="3837"/>
                <a:ext cx="6" cy="12"/>
              </a:xfrm>
              <a:custGeom>
                <a:avLst/>
                <a:gdLst/>
                <a:ahLst/>
                <a:cxnLst>
                  <a:cxn ang="0">
                    <a:pos x="6" y="0"/>
                  </a:cxn>
                  <a:cxn ang="0">
                    <a:pos x="6" y="0"/>
                  </a:cxn>
                  <a:cxn ang="0">
                    <a:pos x="0" y="0"/>
                  </a:cxn>
                  <a:cxn ang="0">
                    <a:pos x="0" y="0"/>
                  </a:cxn>
                  <a:cxn ang="0">
                    <a:pos x="0" y="12"/>
                  </a:cxn>
                  <a:cxn ang="0">
                    <a:pos x="6" y="0"/>
                  </a:cxn>
                  <a:cxn ang="0">
                    <a:pos x="6" y="0"/>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w="9525">
                <a:noFill/>
                <a:round/>
                <a:headEnd/>
                <a:tailEnd/>
              </a:ln>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34" name="Freeform 145"/>
              <p:cNvSpPr>
                <a:spLocks/>
              </p:cNvSpPr>
              <p:nvPr userDrawn="1"/>
            </p:nvSpPr>
            <p:spPr bwMode="ltGray">
              <a:xfrm>
                <a:off x="7" y="2555"/>
                <a:ext cx="30" cy="48"/>
              </a:xfrm>
              <a:custGeom>
                <a:avLst/>
                <a:gdLst/>
                <a:ahLst/>
                <a:cxnLst>
                  <a:cxn ang="0">
                    <a:pos x="18" y="48"/>
                  </a:cxn>
                  <a:cxn ang="0">
                    <a:pos x="18" y="48"/>
                  </a:cxn>
                  <a:cxn ang="0">
                    <a:pos x="30" y="42"/>
                  </a:cxn>
                  <a:cxn ang="0">
                    <a:pos x="0" y="0"/>
                  </a:cxn>
                  <a:cxn ang="0">
                    <a:pos x="0" y="24"/>
                  </a:cxn>
                  <a:cxn ang="0">
                    <a:pos x="18" y="48"/>
                  </a:cxn>
                  <a:cxn ang="0">
                    <a:pos x="18" y="48"/>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w="9525">
                <a:noFill/>
                <a:round/>
                <a:headEnd/>
                <a:tailEnd/>
              </a:ln>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35" name="Freeform 146"/>
              <p:cNvSpPr>
                <a:spLocks/>
              </p:cNvSpPr>
              <p:nvPr userDrawn="1"/>
            </p:nvSpPr>
            <p:spPr bwMode="ltGray">
              <a:xfrm>
                <a:off x="7" y="3843"/>
                <a:ext cx="36" cy="66"/>
              </a:xfrm>
              <a:custGeom>
                <a:avLst/>
                <a:gdLst/>
                <a:ahLst/>
                <a:cxnLst>
                  <a:cxn ang="0">
                    <a:pos x="36" y="0"/>
                  </a:cxn>
                  <a:cxn ang="0">
                    <a:pos x="24" y="0"/>
                  </a:cxn>
                  <a:cxn ang="0">
                    <a:pos x="24" y="0"/>
                  </a:cxn>
                  <a:cxn ang="0">
                    <a:pos x="0" y="36"/>
                  </a:cxn>
                  <a:cxn ang="0">
                    <a:pos x="0" y="66"/>
                  </a:cxn>
                  <a:cxn ang="0">
                    <a:pos x="36" y="0"/>
                  </a:cxn>
                  <a:cxn ang="0">
                    <a:pos x="36" y="0"/>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w="9525">
                <a:noFill/>
                <a:round/>
                <a:headEnd/>
                <a:tailEnd/>
              </a:ln>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36" name="Rectangle 147"/>
              <p:cNvSpPr>
                <a:spLocks noChangeArrowheads="1"/>
              </p:cNvSpPr>
              <p:nvPr userDrawn="1"/>
            </p:nvSpPr>
            <p:spPr bwMode="ltGray">
              <a:xfrm rot="244926">
                <a:off x="1177" y="3201"/>
                <a:ext cx="161"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37" name="Rectangle 148"/>
              <p:cNvSpPr>
                <a:spLocks noChangeArrowheads="1"/>
              </p:cNvSpPr>
              <p:nvPr userDrawn="1"/>
            </p:nvSpPr>
            <p:spPr bwMode="ltGray">
              <a:xfrm rot="-5598588">
                <a:off x="290" y="2386"/>
                <a:ext cx="138"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38" name="Freeform 149"/>
              <p:cNvSpPr>
                <a:spLocks/>
              </p:cNvSpPr>
              <p:nvPr userDrawn="1"/>
            </p:nvSpPr>
            <p:spPr bwMode="ltGray">
              <a:xfrm>
                <a:off x="139" y="3573"/>
                <a:ext cx="144" cy="154"/>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39" name="Freeform 150"/>
              <p:cNvSpPr>
                <a:spLocks/>
              </p:cNvSpPr>
              <p:nvPr userDrawn="1"/>
            </p:nvSpPr>
            <p:spPr bwMode="ltGray">
              <a:xfrm rot="-2857037">
                <a:off x="619" y="3550"/>
                <a:ext cx="68" cy="69"/>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40" name="Freeform 151"/>
              <p:cNvSpPr>
                <a:spLocks/>
              </p:cNvSpPr>
              <p:nvPr userDrawn="1"/>
            </p:nvSpPr>
            <p:spPr bwMode="ltGray">
              <a:xfrm>
                <a:off x="235" y="2503"/>
                <a:ext cx="348" cy="1272"/>
              </a:xfrm>
              <a:custGeom>
                <a:avLst/>
                <a:gdLst/>
                <a:ahLst/>
                <a:cxnLst>
                  <a:cxn ang="0">
                    <a:pos x="0" y="0"/>
                  </a:cxn>
                  <a:cxn ang="0">
                    <a:pos x="287" y="582"/>
                  </a:cxn>
                  <a:cxn ang="0">
                    <a:pos x="348" y="1272"/>
                  </a:cxn>
                  <a:cxn ang="0">
                    <a:pos x="54" y="676"/>
                  </a:cxn>
                  <a:cxn ang="0">
                    <a:pos x="0" y="0"/>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w="9525" cap="flat" cmpd="sng">
                <a:noFill/>
                <a:prstDash val="solid"/>
                <a:round/>
                <a:headEnd type="none" w="med" len="med"/>
                <a:tailEnd type="none" w="med" len="me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141"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w="9525">
                <a:noFill/>
                <a:round/>
                <a:headEnd/>
                <a:tailEn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grpSp>
      </p:grpSp>
      <p:sp>
        <p:nvSpPr>
          <p:cNvPr id="6297" name="Rectangle 153"/>
          <p:cNvSpPr>
            <a:spLocks noGrp="1" noChangeArrowheads="1"/>
          </p:cNvSpPr>
          <p:nvPr>
            <p:ph type="ctrTitle" sz="quarter"/>
          </p:nvPr>
        </p:nvSpPr>
        <p:spPr>
          <a:xfrm>
            <a:off x="685800" y="1768475"/>
            <a:ext cx="7772400" cy="1736725"/>
          </a:xfrm>
        </p:spPr>
        <p:txBody>
          <a:bodyPr anchor="b" anchorCtr="1"/>
          <a:lstStyle>
            <a:lvl1pPr>
              <a:defRPr sz="5400"/>
            </a:lvl1pPr>
          </a:lstStyle>
          <a:p>
            <a:r>
              <a:rPr lang="en-US"/>
              <a:t>Click to edit Master title style</a:t>
            </a:r>
          </a:p>
        </p:txBody>
      </p:sp>
      <p:sp>
        <p:nvSpPr>
          <p:cNvPr id="6298" name="Rectangle 154"/>
          <p:cNvSpPr>
            <a:spLocks noGrp="1" noChangeArrowheads="1"/>
          </p:cNvSpPr>
          <p:nvPr>
            <p:ph type="subTitle" sz="quarter" idx="1"/>
          </p:nvPr>
        </p:nvSpPr>
        <p:spPr>
          <a:xfrm>
            <a:off x="1371600" y="3886200"/>
            <a:ext cx="6400800" cy="1752600"/>
          </a:xfrm>
        </p:spPr>
        <p:txBody>
          <a:bodyPr/>
          <a:lstStyle>
            <a:lvl1pPr marL="0" indent="0" algn="ctr">
              <a:buFont typeface="Arial" charset="0"/>
              <a:buNone/>
              <a:defRPr/>
            </a:lvl1pPr>
          </a:lstStyle>
          <a:p>
            <a:r>
              <a:rPr lang="en-US"/>
              <a:t>Click to edit Master subtitle style</a:t>
            </a:r>
          </a:p>
        </p:txBody>
      </p:sp>
      <p:sp>
        <p:nvSpPr>
          <p:cNvPr id="155" name="Rectangle 155"/>
          <p:cNvSpPr>
            <a:spLocks noGrp="1" noChangeArrowheads="1"/>
          </p:cNvSpPr>
          <p:nvPr>
            <p:ph type="dt" sz="quarter" idx="10"/>
          </p:nvPr>
        </p:nvSpPr>
        <p:spPr>
          <a:xfrm>
            <a:off x="304800" y="6248400"/>
            <a:ext cx="2286000" cy="457200"/>
          </a:xfrm>
        </p:spPr>
        <p:txBody>
          <a:bodyPr/>
          <a:lstStyle>
            <a:lvl1pPr>
              <a:defRPr>
                <a:effectLst>
                  <a:outerShdw blurRad="38100" dist="38100" dir="2700000" algn="tl">
                    <a:srgbClr val="000000"/>
                  </a:outerShdw>
                </a:effectLst>
                <a:latin typeface="Tahoma" charset="0"/>
              </a:defRPr>
            </a:lvl1pPr>
          </a:lstStyle>
          <a:p>
            <a:endParaRPr lang="zh-HK" altLang="zh-HK"/>
          </a:p>
        </p:txBody>
      </p:sp>
      <p:sp>
        <p:nvSpPr>
          <p:cNvPr id="156" name="Rectangle 156"/>
          <p:cNvSpPr>
            <a:spLocks noGrp="1" noChangeArrowheads="1"/>
          </p:cNvSpPr>
          <p:nvPr>
            <p:ph type="ftr" sz="quarter" idx="11"/>
          </p:nvPr>
        </p:nvSpPr>
        <p:spPr>
          <a:xfrm>
            <a:off x="3124200" y="6248400"/>
            <a:ext cx="2895600" cy="457200"/>
          </a:xfrm>
        </p:spPr>
        <p:txBody>
          <a:bodyPr/>
          <a:lstStyle>
            <a:lvl1pPr>
              <a:defRPr>
                <a:effectLst>
                  <a:outerShdw blurRad="38100" dist="38100" dir="2700000" algn="tl">
                    <a:srgbClr val="000000"/>
                  </a:outerShdw>
                </a:effectLst>
                <a:latin typeface="Tahoma" charset="0"/>
              </a:defRPr>
            </a:lvl1pPr>
          </a:lstStyle>
          <a:p>
            <a:endParaRPr lang="zh-HK" altLang="zh-HK"/>
          </a:p>
        </p:txBody>
      </p:sp>
      <p:sp>
        <p:nvSpPr>
          <p:cNvPr id="157" name="Rectangle 157"/>
          <p:cNvSpPr>
            <a:spLocks noGrp="1" noChangeArrowheads="1"/>
          </p:cNvSpPr>
          <p:nvPr>
            <p:ph type="sldNum" sz="quarter" idx="12"/>
          </p:nvPr>
        </p:nvSpPr>
        <p:spPr>
          <a:xfrm>
            <a:off x="6553200" y="6248400"/>
            <a:ext cx="2286000" cy="457200"/>
          </a:xfrm>
        </p:spPr>
        <p:txBody>
          <a:bodyPr/>
          <a:lstStyle>
            <a:lvl1pPr>
              <a:defRPr>
                <a:effectLst>
                  <a:outerShdw blurRad="38100" dist="38100" dir="2700000" algn="tl">
                    <a:srgbClr val="000000"/>
                  </a:outerShdw>
                </a:effectLst>
                <a:latin typeface="Tahoma" charset="0"/>
              </a:defRPr>
            </a:lvl1pPr>
          </a:lstStyle>
          <a:p>
            <a:fld id="{682C343E-313D-426F-BB91-4ED051EBD731}" type="slidenum">
              <a:rPr lang="en-US" altLang="zh-HK"/>
              <a:pPr/>
              <a:t>‹#›</a:t>
            </a:fld>
            <a:endParaRPr lang="en-US" altLang="zh-HK"/>
          </a:p>
        </p:txBody>
      </p:sp>
    </p:spTree>
    <p:extLst>
      <p:ext uri="{BB962C8B-B14F-4D97-AF65-F5344CB8AC3E}">
        <p14:creationId xmlns:p14="http://schemas.microsoft.com/office/powerpoint/2010/main" val="4030584395"/>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54"/>
          <p:cNvSpPr>
            <a:spLocks noGrp="1" noChangeArrowheads="1"/>
          </p:cNvSpPr>
          <p:nvPr>
            <p:ph type="dt" sz="half" idx="10"/>
          </p:nvPr>
        </p:nvSpPr>
        <p:spPr>
          <a:ln/>
        </p:spPr>
        <p:txBody>
          <a:bodyPr/>
          <a:lstStyle>
            <a:lvl1pPr>
              <a:defRPr/>
            </a:lvl1pPr>
          </a:lstStyle>
          <a:p>
            <a:endParaRPr lang="zh-HK" altLang="zh-HK"/>
          </a:p>
        </p:txBody>
      </p:sp>
      <p:sp>
        <p:nvSpPr>
          <p:cNvPr id="5" name="Rectangle 155"/>
          <p:cNvSpPr>
            <a:spLocks noGrp="1" noChangeArrowheads="1"/>
          </p:cNvSpPr>
          <p:nvPr>
            <p:ph type="ftr" sz="quarter" idx="11"/>
          </p:nvPr>
        </p:nvSpPr>
        <p:spPr>
          <a:ln/>
        </p:spPr>
        <p:txBody>
          <a:bodyPr/>
          <a:lstStyle>
            <a:lvl1pPr>
              <a:defRPr/>
            </a:lvl1pPr>
          </a:lstStyle>
          <a:p>
            <a:endParaRPr lang="zh-HK" altLang="zh-HK"/>
          </a:p>
        </p:txBody>
      </p:sp>
      <p:sp>
        <p:nvSpPr>
          <p:cNvPr id="6" name="Rectangle 156"/>
          <p:cNvSpPr>
            <a:spLocks noGrp="1" noChangeArrowheads="1"/>
          </p:cNvSpPr>
          <p:nvPr>
            <p:ph type="sldNum" sz="quarter" idx="12"/>
          </p:nvPr>
        </p:nvSpPr>
        <p:spPr>
          <a:ln/>
        </p:spPr>
        <p:txBody>
          <a:bodyPr/>
          <a:lstStyle>
            <a:lvl1pPr>
              <a:defRPr/>
            </a:lvl1pPr>
          </a:lstStyle>
          <a:p>
            <a:fld id="{38D214E6-CEF2-417C-A2A8-DE882CAA135C}" type="slidenum">
              <a:rPr lang="en-US" altLang="zh-HK"/>
              <a:pPr/>
              <a:t>‹#›</a:t>
            </a:fld>
            <a:endParaRPr lang="en-US" altLang="zh-HK"/>
          </a:p>
        </p:txBody>
      </p:sp>
    </p:spTree>
    <p:extLst>
      <p:ext uri="{BB962C8B-B14F-4D97-AF65-F5344CB8AC3E}">
        <p14:creationId xmlns:p14="http://schemas.microsoft.com/office/powerpoint/2010/main" val="3883615969"/>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28600"/>
            <a:ext cx="2135187" cy="5870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228600"/>
            <a:ext cx="6253163" cy="5870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54"/>
          <p:cNvSpPr>
            <a:spLocks noGrp="1" noChangeArrowheads="1"/>
          </p:cNvSpPr>
          <p:nvPr>
            <p:ph type="dt" sz="half" idx="10"/>
          </p:nvPr>
        </p:nvSpPr>
        <p:spPr>
          <a:ln/>
        </p:spPr>
        <p:txBody>
          <a:bodyPr/>
          <a:lstStyle>
            <a:lvl1pPr>
              <a:defRPr/>
            </a:lvl1pPr>
          </a:lstStyle>
          <a:p>
            <a:endParaRPr lang="zh-HK" altLang="zh-HK"/>
          </a:p>
        </p:txBody>
      </p:sp>
      <p:sp>
        <p:nvSpPr>
          <p:cNvPr id="5" name="Rectangle 155"/>
          <p:cNvSpPr>
            <a:spLocks noGrp="1" noChangeArrowheads="1"/>
          </p:cNvSpPr>
          <p:nvPr>
            <p:ph type="ftr" sz="quarter" idx="11"/>
          </p:nvPr>
        </p:nvSpPr>
        <p:spPr>
          <a:ln/>
        </p:spPr>
        <p:txBody>
          <a:bodyPr/>
          <a:lstStyle>
            <a:lvl1pPr>
              <a:defRPr/>
            </a:lvl1pPr>
          </a:lstStyle>
          <a:p>
            <a:endParaRPr lang="zh-HK" altLang="zh-HK"/>
          </a:p>
        </p:txBody>
      </p:sp>
      <p:sp>
        <p:nvSpPr>
          <p:cNvPr id="6" name="Rectangle 156"/>
          <p:cNvSpPr>
            <a:spLocks noGrp="1" noChangeArrowheads="1"/>
          </p:cNvSpPr>
          <p:nvPr>
            <p:ph type="sldNum" sz="quarter" idx="12"/>
          </p:nvPr>
        </p:nvSpPr>
        <p:spPr>
          <a:ln/>
        </p:spPr>
        <p:txBody>
          <a:bodyPr/>
          <a:lstStyle>
            <a:lvl1pPr>
              <a:defRPr/>
            </a:lvl1pPr>
          </a:lstStyle>
          <a:p>
            <a:fld id="{30395CEE-FBAA-4BD6-8CBA-4E71F8983FCC}" type="slidenum">
              <a:rPr lang="en-US" altLang="zh-HK"/>
              <a:pPr/>
              <a:t>‹#›</a:t>
            </a:fld>
            <a:endParaRPr lang="en-US" altLang="zh-HK"/>
          </a:p>
        </p:txBody>
      </p:sp>
    </p:spTree>
    <p:extLst>
      <p:ext uri="{BB962C8B-B14F-4D97-AF65-F5344CB8AC3E}">
        <p14:creationId xmlns:p14="http://schemas.microsoft.com/office/powerpoint/2010/main" val="3222965407"/>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54"/>
          <p:cNvSpPr>
            <a:spLocks noGrp="1" noChangeArrowheads="1"/>
          </p:cNvSpPr>
          <p:nvPr>
            <p:ph type="dt" sz="half" idx="10"/>
          </p:nvPr>
        </p:nvSpPr>
        <p:spPr>
          <a:ln/>
        </p:spPr>
        <p:txBody>
          <a:bodyPr/>
          <a:lstStyle>
            <a:lvl1pPr>
              <a:defRPr/>
            </a:lvl1pPr>
          </a:lstStyle>
          <a:p>
            <a:endParaRPr lang="zh-HK" altLang="zh-HK"/>
          </a:p>
        </p:txBody>
      </p:sp>
      <p:sp>
        <p:nvSpPr>
          <p:cNvPr id="5" name="Rectangle 155"/>
          <p:cNvSpPr>
            <a:spLocks noGrp="1" noChangeArrowheads="1"/>
          </p:cNvSpPr>
          <p:nvPr>
            <p:ph type="ftr" sz="quarter" idx="11"/>
          </p:nvPr>
        </p:nvSpPr>
        <p:spPr>
          <a:ln/>
        </p:spPr>
        <p:txBody>
          <a:bodyPr/>
          <a:lstStyle>
            <a:lvl1pPr>
              <a:defRPr/>
            </a:lvl1pPr>
          </a:lstStyle>
          <a:p>
            <a:endParaRPr lang="zh-HK" altLang="zh-HK"/>
          </a:p>
        </p:txBody>
      </p:sp>
      <p:sp>
        <p:nvSpPr>
          <p:cNvPr id="6" name="Rectangle 156"/>
          <p:cNvSpPr>
            <a:spLocks noGrp="1" noChangeArrowheads="1"/>
          </p:cNvSpPr>
          <p:nvPr>
            <p:ph type="sldNum" sz="quarter" idx="12"/>
          </p:nvPr>
        </p:nvSpPr>
        <p:spPr>
          <a:ln/>
        </p:spPr>
        <p:txBody>
          <a:bodyPr/>
          <a:lstStyle>
            <a:lvl1pPr>
              <a:defRPr/>
            </a:lvl1pPr>
          </a:lstStyle>
          <a:p>
            <a:fld id="{393A1CBD-C54B-48DA-8A6C-4D8CABD16651}" type="slidenum">
              <a:rPr lang="en-US" altLang="zh-HK"/>
              <a:pPr/>
              <a:t>‹#›</a:t>
            </a:fld>
            <a:endParaRPr lang="en-US" altLang="zh-HK"/>
          </a:p>
        </p:txBody>
      </p:sp>
    </p:spTree>
    <p:extLst>
      <p:ext uri="{BB962C8B-B14F-4D97-AF65-F5344CB8AC3E}">
        <p14:creationId xmlns:p14="http://schemas.microsoft.com/office/powerpoint/2010/main" val="2642231034"/>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54"/>
          <p:cNvSpPr>
            <a:spLocks noGrp="1" noChangeArrowheads="1"/>
          </p:cNvSpPr>
          <p:nvPr>
            <p:ph type="dt" sz="half" idx="10"/>
          </p:nvPr>
        </p:nvSpPr>
        <p:spPr>
          <a:ln/>
        </p:spPr>
        <p:txBody>
          <a:bodyPr/>
          <a:lstStyle>
            <a:lvl1pPr>
              <a:defRPr/>
            </a:lvl1pPr>
          </a:lstStyle>
          <a:p>
            <a:endParaRPr lang="zh-HK" altLang="zh-HK"/>
          </a:p>
        </p:txBody>
      </p:sp>
      <p:sp>
        <p:nvSpPr>
          <p:cNvPr id="5" name="Rectangle 155"/>
          <p:cNvSpPr>
            <a:spLocks noGrp="1" noChangeArrowheads="1"/>
          </p:cNvSpPr>
          <p:nvPr>
            <p:ph type="ftr" sz="quarter" idx="11"/>
          </p:nvPr>
        </p:nvSpPr>
        <p:spPr>
          <a:ln/>
        </p:spPr>
        <p:txBody>
          <a:bodyPr/>
          <a:lstStyle>
            <a:lvl1pPr>
              <a:defRPr/>
            </a:lvl1pPr>
          </a:lstStyle>
          <a:p>
            <a:endParaRPr lang="zh-HK" altLang="zh-HK"/>
          </a:p>
        </p:txBody>
      </p:sp>
      <p:sp>
        <p:nvSpPr>
          <p:cNvPr id="6" name="Rectangle 156"/>
          <p:cNvSpPr>
            <a:spLocks noGrp="1" noChangeArrowheads="1"/>
          </p:cNvSpPr>
          <p:nvPr>
            <p:ph type="sldNum" sz="quarter" idx="12"/>
          </p:nvPr>
        </p:nvSpPr>
        <p:spPr>
          <a:ln/>
        </p:spPr>
        <p:txBody>
          <a:bodyPr/>
          <a:lstStyle>
            <a:lvl1pPr>
              <a:defRPr/>
            </a:lvl1pPr>
          </a:lstStyle>
          <a:p>
            <a:fld id="{B2A8B3CF-FD36-496F-A95D-98AB855B0C28}" type="slidenum">
              <a:rPr lang="en-US" altLang="zh-HK"/>
              <a:pPr/>
              <a:t>‹#›</a:t>
            </a:fld>
            <a:endParaRPr lang="en-US" altLang="zh-HK"/>
          </a:p>
        </p:txBody>
      </p:sp>
    </p:spTree>
    <p:extLst>
      <p:ext uri="{BB962C8B-B14F-4D97-AF65-F5344CB8AC3E}">
        <p14:creationId xmlns:p14="http://schemas.microsoft.com/office/powerpoint/2010/main" val="466652895"/>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54"/>
          <p:cNvSpPr>
            <a:spLocks noGrp="1" noChangeArrowheads="1"/>
          </p:cNvSpPr>
          <p:nvPr>
            <p:ph type="dt" sz="half" idx="10"/>
          </p:nvPr>
        </p:nvSpPr>
        <p:spPr>
          <a:ln/>
        </p:spPr>
        <p:txBody>
          <a:bodyPr/>
          <a:lstStyle>
            <a:lvl1pPr>
              <a:defRPr/>
            </a:lvl1pPr>
          </a:lstStyle>
          <a:p>
            <a:endParaRPr lang="zh-HK" altLang="zh-HK"/>
          </a:p>
        </p:txBody>
      </p:sp>
      <p:sp>
        <p:nvSpPr>
          <p:cNvPr id="6" name="Rectangle 155"/>
          <p:cNvSpPr>
            <a:spLocks noGrp="1" noChangeArrowheads="1"/>
          </p:cNvSpPr>
          <p:nvPr>
            <p:ph type="ftr" sz="quarter" idx="11"/>
          </p:nvPr>
        </p:nvSpPr>
        <p:spPr>
          <a:ln/>
        </p:spPr>
        <p:txBody>
          <a:bodyPr/>
          <a:lstStyle>
            <a:lvl1pPr>
              <a:defRPr/>
            </a:lvl1pPr>
          </a:lstStyle>
          <a:p>
            <a:endParaRPr lang="zh-HK" altLang="zh-HK"/>
          </a:p>
        </p:txBody>
      </p:sp>
      <p:sp>
        <p:nvSpPr>
          <p:cNvPr id="7" name="Rectangle 156"/>
          <p:cNvSpPr>
            <a:spLocks noGrp="1" noChangeArrowheads="1"/>
          </p:cNvSpPr>
          <p:nvPr>
            <p:ph type="sldNum" sz="quarter" idx="12"/>
          </p:nvPr>
        </p:nvSpPr>
        <p:spPr>
          <a:ln/>
        </p:spPr>
        <p:txBody>
          <a:bodyPr/>
          <a:lstStyle>
            <a:lvl1pPr>
              <a:defRPr/>
            </a:lvl1pPr>
          </a:lstStyle>
          <a:p>
            <a:fld id="{834B4F16-A6FD-4135-9B32-861EF38C1044}" type="slidenum">
              <a:rPr lang="en-US" altLang="zh-HK"/>
              <a:pPr/>
              <a:t>‹#›</a:t>
            </a:fld>
            <a:endParaRPr lang="en-US" altLang="zh-HK"/>
          </a:p>
        </p:txBody>
      </p:sp>
    </p:spTree>
    <p:extLst>
      <p:ext uri="{BB962C8B-B14F-4D97-AF65-F5344CB8AC3E}">
        <p14:creationId xmlns:p14="http://schemas.microsoft.com/office/powerpoint/2010/main" val="425405328"/>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54"/>
          <p:cNvSpPr>
            <a:spLocks noGrp="1" noChangeArrowheads="1"/>
          </p:cNvSpPr>
          <p:nvPr>
            <p:ph type="dt" sz="half" idx="10"/>
          </p:nvPr>
        </p:nvSpPr>
        <p:spPr>
          <a:ln/>
        </p:spPr>
        <p:txBody>
          <a:bodyPr/>
          <a:lstStyle>
            <a:lvl1pPr>
              <a:defRPr/>
            </a:lvl1pPr>
          </a:lstStyle>
          <a:p>
            <a:endParaRPr lang="zh-HK" altLang="zh-HK"/>
          </a:p>
        </p:txBody>
      </p:sp>
      <p:sp>
        <p:nvSpPr>
          <p:cNvPr id="8" name="Rectangle 155"/>
          <p:cNvSpPr>
            <a:spLocks noGrp="1" noChangeArrowheads="1"/>
          </p:cNvSpPr>
          <p:nvPr>
            <p:ph type="ftr" sz="quarter" idx="11"/>
          </p:nvPr>
        </p:nvSpPr>
        <p:spPr>
          <a:ln/>
        </p:spPr>
        <p:txBody>
          <a:bodyPr/>
          <a:lstStyle>
            <a:lvl1pPr>
              <a:defRPr/>
            </a:lvl1pPr>
          </a:lstStyle>
          <a:p>
            <a:endParaRPr lang="zh-HK" altLang="zh-HK"/>
          </a:p>
        </p:txBody>
      </p:sp>
      <p:sp>
        <p:nvSpPr>
          <p:cNvPr id="9" name="Rectangle 156"/>
          <p:cNvSpPr>
            <a:spLocks noGrp="1" noChangeArrowheads="1"/>
          </p:cNvSpPr>
          <p:nvPr>
            <p:ph type="sldNum" sz="quarter" idx="12"/>
          </p:nvPr>
        </p:nvSpPr>
        <p:spPr>
          <a:ln/>
        </p:spPr>
        <p:txBody>
          <a:bodyPr/>
          <a:lstStyle>
            <a:lvl1pPr>
              <a:defRPr/>
            </a:lvl1pPr>
          </a:lstStyle>
          <a:p>
            <a:fld id="{4EF17055-26EB-4ED8-96C3-0BD9E3F5B03E}" type="slidenum">
              <a:rPr lang="en-US" altLang="zh-HK"/>
              <a:pPr/>
              <a:t>‹#›</a:t>
            </a:fld>
            <a:endParaRPr lang="en-US" altLang="zh-HK"/>
          </a:p>
        </p:txBody>
      </p:sp>
    </p:spTree>
    <p:extLst>
      <p:ext uri="{BB962C8B-B14F-4D97-AF65-F5344CB8AC3E}">
        <p14:creationId xmlns:p14="http://schemas.microsoft.com/office/powerpoint/2010/main" val="582786591"/>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54"/>
          <p:cNvSpPr>
            <a:spLocks noGrp="1" noChangeArrowheads="1"/>
          </p:cNvSpPr>
          <p:nvPr>
            <p:ph type="dt" sz="half" idx="10"/>
          </p:nvPr>
        </p:nvSpPr>
        <p:spPr>
          <a:ln/>
        </p:spPr>
        <p:txBody>
          <a:bodyPr/>
          <a:lstStyle>
            <a:lvl1pPr>
              <a:defRPr/>
            </a:lvl1pPr>
          </a:lstStyle>
          <a:p>
            <a:endParaRPr lang="zh-HK" altLang="zh-HK"/>
          </a:p>
        </p:txBody>
      </p:sp>
      <p:sp>
        <p:nvSpPr>
          <p:cNvPr id="4" name="Rectangle 155"/>
          <p:cNvSpPr>
            <a:spLocks noGrp="1" noChangeArrowheads="1"/>
          </p:cNvSpPr>
          <p:nvPr>
            <p:ph type="ftr" sz="quarter" idx="11"/>
          </p:nvPr>
        </p:nvSpPr>
        <p:spPr>
          <a:ln/>
        </p:spPr>
        <p:txBody>
          <a:bodyPr/>
          <a:lstStyle>
            <a:lvl1pPr>
              <a:defRPr/>
            </a:lvl1pPr>
          </a:lstStyle>
          <a:p>
            <a:endParaRPr lang="zh-HK" altLang="zh-HK"/>
          </a:p>
        </p:txBody>
      </p:sp>
      <p:sp>
        <p:nvSpPr>
          <p:cNvPr id="5" name="Rectangle 156"/>
          <p:cNvSpPr>
            <a:spLocks noGrp="1" noChangeArrowheads="1"/>
          </p:cNvSpPr>
          <p:nvPr>
            <p:ph type="sldNum" sz="quarter" idx="12"/>
          </p:nvPr>
        </p:nvSpPr>
        <p:spPr>
          <a:ln/>
        </p:spPr>
        <p:txBody>
          <a:bodyPr/>
          <a:lstStyle>
            <a:lvl1pPr>
              <a:defRPr/>
            </a:lvl1pPr>
          </a:lstStyle>
          <a:p>
            <a:fld id="{EACE1B5A-6FE7-404F-B475-7C7C87AD2587}" type="slidenum">
              <a:rPr lang="en-US" altLang="zh-HK"/>
              <a:pPr/>
              <a:t>‹#›</a:t>
            </a:fld>
            <a:endParaRPr lang="en-US" altLang="zh-HK"/>
          </a:p>
        </p:txBody>
      </p:sp>
    </p:spTree>
    <p:extLst>
      <p:ext uri="{BB962C8B-B14F-4D97-AF65-F5344CB8AC3E}">
        <p14:creationId xmlns:p14="http://schemas.microsoft.com/office/powerpoint/2010/main" val="2802250895"/>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54"/>
          <p:cNvSpPr>
            <a:spLocks noGrp="1" noChangeArrowheads="1"/>
          </p:cNvSpPr>
          <p:nvPr>
            <p:ph type="dt" sz="half" idx="10"/>
          </p:nvPr>
        </p:nvSpPr>
        <p:spPr>
          <a:ln/>
        </p:spPr>
        <p:txBody>
          <a:bodyPr/>
          <a:lstStyle>
            <a:lvl1pPr>
              <a:defRPr/>
            </a:lvl1pPr>
          </a:lstStyle>
          <a:p>
            <a:endParaRPr lang="zh-HK" altLang="zh-HK"/>
          </a:p>
        </p:txBody>
      </p:sp>
      <p:sp>
        <p:nvSpPr>
          <p:cNvPr id="3" name="Rectangle 155"/>
          <p:cNvSpPr>
            <a:spLocks noGrp="1" noChangeArrowheads="1"/>
          </p:cNvSpPr>
          <p:nvPr>
            <p:ph type="ftr" sz="quarter" idx="11"/>
          </p:nvPr>
        </p:nvSpPr>
        <p:spPr>
          <a:ln/>
        </p:spPr>
        <p:txBody>
          <a:bodyPr/>
          <a:lstStyle>
            <a:lvl1pPr>
              <a:defRPr/>
            </a:lvl1pPr>
          </a:lstStyle>
          <a:p>
            <a:endParaRPr lang="zh-HK" altLang="zh-HK"/>
          </a:p>
        </p:txBody>
      </p:sp>
      <p:sp>
        <p:nvSpPr>
          <p:cNvPr id="4" name="Rectangle 156"/>
          <p:cNvSpPr>
            <a:spLocks noGrp="1" noChangeArrowheads="1"/>
          </p:cNvSpPr>
          <p:nvPr>
            <p:ph type="sldNum" sz="quarter" idx="12"/>
          </p:nvPr>
        </p:nvSpPr>
        <p:spPr>
          <a:ln/>
        </p:spPr>
        <p:txBody>
          <a:bodyPr/>
          <a:lstStyle>
            <a:lvl1pPr>
              <a:defRPr/>
            </a:lvl1pPr>
          </a:lstStyle>
          <a:p>
            <a:fld id="{ADF3D058-1FD0-4940-B825-41B503BA129C}" type="slidenum">
              <a:rPr lang="en-US" altLang="zh-HK"/>
              <a:pPr/>
              <a:t>‹#›</a:t>
            </a:fld>
            <a:endParaRPr lang="en-US" altLang="zh-HK"/>
          </a:p>
        </p:txBody>
      </p:sp>
    </p:spTree>
    <p:extLst>
      <p:ext uri="{BB962C8B-B14F-4D97-AF65-F5344CB8AC3E}">
        <p14:creationId xmlns:p14="http://schemas.microsoft.com/office/powerpoint/2010/main" val="3490527989"/>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54"/>
          <p:cNvSpPr>
            <a:spLocks noGrp="1" noChangeArrowheads="1"/>
          </p:cNvSpPr>
          <p:nvPr>
            <p:ph type="dt" sz="half" idx="10"/>
          </p:nvPr>
        </p:nvSpPr>
        <p:spPr>
          <a:ln/>
        </p:spPr>
        <p:txBody>
          <a:bodyPr/>
          <a:lstStyle>
            <a:lvl1pPr>
              <a:defRPr/>
            </a:lvl1pPr>
          </a:lstStyle>
          <a:p>
            <a:endParaRPr lang="zh-HK" altLang="zh-HK"/>
          </a:p>
        </p:txBody>
      </p:sp>
      <p:sp>
        <p:nvSpPr>
          <p:cNvPr id="6" name="Rectangle 155"/>
          <p:cNvSpPr>
            <a:spLocks noGrp="1" noChangeArrowheads="1"/>
          </p:cNvSpPr>
          <p:nvPr>
            <p:ph type="ftr" sz="quarter" idx="11"/>
          </p:nvPr>
        </p:nvSpPr>
        <p:spPr>
          <a:ln/>
        </p:spPr>
        <p:txBody>
          <a:bodyPr/>
          <a:lstStyle>
            <a:lvl1pPr>
              <a:defRPr/>
            </a:lvl1pPr>
          </a:lstStyle>
          <a:p>
            <a:endParaRPr lang="zh-HK" altLang="zh-HK"/>
          </a:p>
        </p:txBody>
      </p:sp>
      <p:sp>
        <p:nvSpPr>
          <p:cNvPr id="7" name="Rectangle 156"/>
          <p:cNvSpPr>
            <a:spLocks noGrp="1" noChangeArrowheads="1"/>
          </p:cNvSpPr>
          <p:nvPr>
            <p:ph type="sldNum" sz="quarter" idx="12"/>
          </p:nvPr>
        </p:nvSpPr>
        <p:spPr>
          <a:ln/>
        </p:spPr>
        <p:txBody>
          <a:bodyPr/>
          <a:lstStyle>
            <a:lvl1pPr>
              <a:defRPr/>
            </a:lvl1pPr>
          </a:lstStyle>
          <a:p>
            <a:fld id="{9B5626E7-2E28-458D-A0C7-AA928AA22C61}" type="slidenum">
              <a:rPr lang="en-US" altLang="zh-HK"/>
              <a:pPr/>
              <a:t>‹#›</a:t>
            </a:fld>
            <a:endParaRPr lang="en-US" altLang="zh-HK"/>
          </a:p>
        </p:txBody>
      </p:sp>
    </p:spTree>
    <p:extLst>
      <p:ext uri="{BB962C8B-B14F-4D97-AF65-F5344CB8AC3E}">
        <p14:creationId xmlns:p14="http://schemas.microsoft.com/office/powerpoint/2010/main" val="3489983333"/>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54"/>
          <p:cNvSpPr>
            <a:spLocks noGrp="1" noChangeArrowheads="1"/>
          </p:cNvSpPr>
          <p:nvPr>
            <p:ph type="dt" sz="half" idx="10"/>
          </p:nvPr>
        </p:nvSpPr>
        <p:spPr>
          <a:ln/>
        </p:spPr>
        <p:txBody>
          <a:bodyPr/>
          <a:lstStyle>
            <a:lvl1pPr>
              <a:defRPr/>
            </a:lvl1pPr>
          </a:lstStyle>
          <a:p>
            <a:endParaRPr lang="zh-HK" altLang="zh-HK"/>
          </a:p>
        </p:txBody>
      </p:sp>
      <p:sp>
        <p:nvSpPr>
          <p:cNvPr id="6" name="Rectangle 155"/>
          <p:cNvSpPr>
            <a:spLocks noGrp="1" noChangeArrowheads="1"/>
          </p:cNvSpPr>
          <p:nvPr>
            <p:ph type="ftr" sz="quarter" idx="11"/>
          </p:nvPr>
        </p:nvSpPr>
        <p:spPr>
          <a:ln/>
        </p:spPr>
        <p:txBody>
          <a:bodyPr/>
          <a:lstStyle>
            <a:lvl1pPr>
              <a:defRPr/>
            </a:lvl1pPr>
          </a:lstStyle>
          <a:p>
            <a:endParaRPr lang="zh-HK" altLang="zh-HK"/>
          </a:p>
        </p:txBody>
      </p:sp>
      <p:sp>
        <p:nvSpPr>
          <p:cNvPr id="7" name="Rectangle 156"/>
          <p:cNvSpPr>
            <a:spLocks noGrp="1" noChangeArrowheads="1"/>
          </p:cNvSpPr>
          <p:nvPr>
            <p:ph type="sldNum" sz="quarter" idx="12"/>
          </p:nvPr>
        </p:nvSpPr>
        <p:spPr>
          <a:ln/>
        </p:spPr>
        <p:txBody>
          <a:bodyPr/>
          <a:lstStyle>
            <a:lvl1pPr>
              <a:defRPr/>
            </a:lvl1pPr>
          </a:lstStyle>
          <a:p>
            <a:fld id="{EBCE68D5-EFCF-4295-A1E7-66661ED4106F}" type="slidenum">
              <a:rPr lang="en-US" altLang="zh-HK"/>
              <a:pPr/>
              <a:t>‹#›</a:t>
            </a:fld>
            <a:endParaRPr lang="en-US" altLang="zh-HK"/>
          </a:p>
        </p:txBody>
      </p:sp>
    </p:spTree>
    <p:extLst>
      <p:ext uri="{BB962C8B-B14F-4D97-AF65-F5344CB8AC3E}">
        <p14:creationId xmlns:p14="http://schemas.microsoft.com/office/powerpoint/2010/main" val="3147594890"/>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525462"/>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422400"/>
            <a:ext cx="9147175" cy="5435600"/>
            <a:chOff x="0" y="896"/>
            <a:chExt cx="5762" cy="3424"/>
          </a:xfrm>
        </p:grpSpPr>
        <p:grpSp>
          <p:nvGrpSpPr>
            <p:cNvPr id="1032" name="Group 3"/>
            <p:cNvGrpSpPr>
              <a:grpSpLocks/>
            </p:cNvGrpSpPr>
            <p:nvPr userDrawn="1"/>
          </p:nvGrpSpPr>
          <p:grpSpPr bwMode="auto">
            <a:xfrm>
              <a:off x="20" y="896"/>
              <a:ext cx="5742" cy="3424"/>
              <a:chOff x="20" y="896"/>
              <a:chExt cx="5742" cy="3424"/>
            </a:xfrm>
          </p:grpSpPr>
          <p:sp>
            <p:nvSpPr>
              <p:cNvPr id="5124" name="Freeform 4"/>
              <p:cNvSpPr>
                <a:spLocks/>
              </p:cNvSpPr>
              <p:nvPr userDrawn="1"/>
            </p:nvSpPr>
            <p:spPr bwMode="hidden">
              <a:xfrm>
                <a:off x="1399" y="1116"/>
                <a:ext cx="2815" cy="2110"/>
              </a:xfrm>
              <a:custGeom>
                <a:avLst/>
                <a:gdLst/>
                <a:ahLst/>
                <a:cxnLst>
                  <a:cxn ang="0">
                    <a:pos x="950" y="85"/>
                  </a:cxn>
                  <a:cxn ang="0">
                    <a:pos x="628" y="438"/>
                  </a:cxn>
                  <a:cxn ang="0">
                    <a:pos x="66" y="471"/>
                  </a:cxn>
                  <a:cxn ang="0">
                    <a:pos x="0" y="627"/>
                  </a:cxn>
                  <a:cxn ang="0">
                    <a:pos x="372" y="1026"/>
                  </a:cxn>
                  <a:cxn ang="0">
                    <a:pos x="611" y="902"/>
                  </a:cxn>
                  <a:cxn ang="0">
                    <a:pos x="992" y="1085"/>
                  </a:cxn>
                  <a:cxn ang="0">
                    <a:pos x="1116" y="1339"/>
                  </a:cxn>
                  <a:cxn ang="0">
                    <a:pos x="1083" y="1450"/>
                  </a:cxn>
                  <a:cxn ang="0">
                    <a:pos x="1124" y="1659"/>
                  </a:cxn>
                  <a:cxn ang="0">
                    <a:pos x="1149" y="1999"/>
                  </a:cxn>
                  <a:cxn ang="0">
                    <a:pos x="1463" y="2110"/>
                  </a:cxn>
                  <a:cxn ang="0">
                    <a:pos x="1686" y="2025"/>
                  </a:cxn>
                  <a:cxn ang="0">
                    <a:pos x="1603" y="1777"/>
                  </a:cxn>
                  <a:cxn ang="0">
                    <a:pos x="1991" y="1555"/>
                  </a:cxn>
                  <a:cxn ang="0">
                    <a:pos x="2281" y="1542"/>
                  </a:cxn>
                  <a:cxn ang="0">
                    <a:pos x="2446" y="1359"/>
                  </a:cxn>
                  <a:cxn ang="0">
                    <a:pos x="2361" y="1001"/>
                  </a:cxn>
                  <a:cxn ang="0">
                    <a:pos x="2606" y="893"/>
                  </a:cxn>
                  <a:cxn ang="0">
                    <a:pos x="2815" y="454"/>
                  </a:cxn>
                  <a:cxn ang="0">
                    <a:pos x="2518" y="0"/>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25" name="Freeform 5"/>
              <p:cNvSpPr>
                <a:spLocks/>
              </p:cNvSpPr>
              <p:nvPr userDrawn="1"/>
            </p:nvSpPr>
            <p:spPr bwMode="hidden">
              <a:xfrm>
                <a:off x="672" y="1116"/>
                <a:ext cx="3966" cy="2366"/>
              </a:xfrm>
              <a:custGeom>
                <a:avLst/>
                <a:gdLst/>
                <a:ahLst/>
                <a:cxnLst>
                  <a:cxn ang="0">
                    <a:pos x="1423" y="65"/>
                  </a:cxn>
                  <a:cxn ang="0">
                    <a:pos x="1148" y="262"/>
                  </a:cxn>
                  <a:cxn ang="0">
                    <a:pos x="934" y="216"/>
                  </a:cxn>
                  <a:cxn ang="0">
                    <a:pos x="529" y="314"/>
                  </a:cxn>
                  <a:cxn ang="0">
                    <a:pos x="174" y="327"/>
                  </a:cxn>
                  <a:cxn ang="0">
                    <a:pos x="0" y="628"/>
                  </a:cxn>
                  <a:cxn ang="0">
                    <a:pos x="91" y="726"/>
                  </a:cxn>
                  <a:cxn ang="0">
                    <a:pos x="231" y="654"/>
                  </a:cxn>
                  <a:cxn ang="0">
                    <a:pos x="430" y="687"/>
                  </a:cxn>
                  <a:cxn ang="0">
                    <a:pos x="504" y="850"/>
                  </a:cxn>
                  <a:cxn ang="0">
                    <a:pos x="347" y="1020"/>
                  </a:cxn>
                  <a:cxn ang="0">
                    <a:pos x="529" y="1144"/>
                  </a:cxn>
                  <a:cxn ang="0">
                    <a:pos x="727" y="1105"/>
                  </a:cxn>
                  <a:cxn ang="0">
                    <a:pos x="901" y="1216"/>
                  </a:cxn>
                  <a:cxn ang="0">
                    <a:pos x="1256" y="1229"/>
                  </a:cxn>
                  <a:cxn ang="0">
                    <a:pos x="1611" y="1425"/>
                  </a:cxn>
                  <a:cxn ang="0">
                    <a:pos x="1694" y="1673"/>
                  </a:cxn>
                  <a:cxn ang="0">
                    <a:pos x="1619" y="2118"/>
                  </a:cxn>
                  <a:cxn ang="0">
                    <a:pos x="1694" y="2268"/>
                  </a:cxn>
                  <a:cxn ang="0">
                    <a:pos x="2132" y="2242"/>
                  </a:cxn>
                  <a:cxn ang="0">
                    <a:pos x="2289" y="2366"/>
                  </a:cxn>
                  <a:cxn ang="0">
                    <a:pos x="2594" y="2046"/>
                  </a:cxn>
                  <a:cxn ang="0">
                    <a:pos x="2537" y="1817"/>
                  </a:cxn>
                  <a:cxn ang="0">
                    <a:pos x="2818" y="1673"/>
                  </a:cxn>
                  <a:cxn ang="0">
                    <a:pos x="3016" y="1719"/>
                  </a:cxn>
                  <a:cxn ang="0">
                    <a:pos x="3280" y="1615"/>
                  </a:cxn>
                  <a:cxn ang="0">
                    <a:pos x="3405" y="1174"/>
                  </a:cxn>
                  <a:cxn ang="0">
                    <a:pos x="3643" y="922"/>
                  </a:cxn>
                  <a:cxn ang="0">
                    <a:pos x="3966" y="896"/>
                  </a:cxn>
                  <a:cxn ang="0">
                    <a:pos x="3908" y="733"/>
                  </a:cxn>
                  <a:cxn ang="0">
                    <a:pos x="3669" y="563"/>
                  </a:cxn>
                  <a:cxn ang="0">
                    <a:pos x="3817" y="210"/>
                  </a:cxn>
                  <a:cxn ang="0">
                    <a:pos x="3590" y="0"/>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26" name="Freeform 6"/>
              <p:cNvSpPr>
                <a:spLocks/>
              </p:cNvSpPr>
              <p:nvPr userDrawn="1"/>
            </p:nvSpPr>
            <p:spPr bwMode="hidden">
              <a:xfrm>
                <a:off x="20" y="1069"/>
                <a:ext cx="5732" cy="3107"/>
              </a:xfrm>
              <a:custGeom>
                <a:avLst/>
                <a:gdLst/>
                <a:ahLst/>
                <a:cxnLst>
                  <a:cxn ang="0">
                    <a:pos x="81" y="0"/>
                  </a:cxn>
                  <a:cxn ang="0">
                    <a:pos x="133" y="328"/>
                  </a:cxn>
                  <a:cxn ang="0">
                    <a:pos x="0" y="666"/>
                  </a:cxn>
                  <a:cxn ang="0">
                    <a:pos x="83" y="1221"/>
                  </a:cxn>
                  <a:cxn ang="0">
                    <a:pos x="413" y="1515"/>
                  </a:cxn>
                  <a:cxn ang="0">
                    <a:pos x="881" y="1700"/>
                  </a:cxn>
                  <a:cxn ang="0">
                    <a:pos x="1440" y="1651"/>
                  </a:cxn>
                  <a:cxn ang="0">
                    <a:pos x="1755" y="1940"/>
                  </a:cxn>
                  <a:cxn ang="0">
                    <a:pos x="1653" y="2126"/>
                  </a:cxn>
                  <a:cxn ang="0">
                    <a:pos x="1136" y="2142"/>
                  </a:cxn>
                  <a:cxn ang="0">
                    <a:pos x="911" y="2021"/>
                  </a:cxn>
                  <a:cxn ang="0">
                    <a:pos x="739" y="2142"/>
                  </a:cxn>
                  <a:cxn ang="0">
                    <a:pos x="954" y="2524"/>
                  </a:cxn>
                  <a:cxn ang="0">
                    <a:pos x="973" y="2905"/>
                  </a:cxn>
                  <a:cxn ang="0">
                    <a:pos x="1511" y="3107"/>
                  </a:cxn>
                  <a:cxn ang="0">
                    <a:pos x="1644" y="2922"/>
                  </a:cxn>
                  <a:cxn ang="0">
                    <a:pos x="2077" y="2797"/>
                  </a:cxn>
                  <a:cxn ang="0">
                    <a:pos x="2610" y="2962"/>
                  </a:cxn>
                  <a:cxn ang="0">
                    <a:pos x="3222" y="2812"/>
                  </a:cxn>
                  <a:cxn ang="0">
                    <a:pos x="3443" y="2922"/>
                  </a:cxn>
                  <a:cxn ang="0">
                    <a:pos x="3861" y="2648"/>
                  </a:cxn>
                  <a:cxn ang="0">
                    <a:pos x="4125" y="2311"/>
                  </a:cxn>
                  <a:cxn ang="0">
                    <a:pos x="4369" y="2318"/>
                  </a:cxn>
                  <a:cxn ang="0">
                    <a:pos x="4554" y="2445"/>
                  </a:cxn>
                  <a:cxn ang="0">
                    <a:pos x="5015" y="2142"/>
                  </a:cxn>
                  <a:cxn ang="0">
                    <a:pos x="5404" y="2185"/>
                  </a:cxn>
                  <a:cxn ang="0">
                    <a:pos x="5732" y="2069"/>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27" name="Freeform 7"/>
              <p:cNvSpPr>
                <a:spLocks/>
              </p:cNvSpPr>
              <p:nvPr userDrawn="1"/>
            </p:nvSpPr>
            <p:spPr bwMode="hidden">
              <a:xfrm>
                <a:off x="242" y="1145"/>
                <a:ext cx="5512" cy="2760"/>
              </a:xfrm>
              <a:custGeom>
                <a:avLst/>
                <a:gdLst/>
                <a:ahLst/>
                <a:cxnLst>
                  <a:cxn ang="0">
                    <a:pos x="240" y="0"/>
                  </a:cxn>
                  <a:cxn ang="0">
                    <a:pos x="0" y="336"/>
                  </a:cxn>
                  <a:cxn ang="0">
                    <a:pos x="82" y="821"/>
                  </a:cxn>
                  <a:cxn ang="0">
                    <a:pos x="243" y="873"/>
                  </a:cxn>
                  <a:cxn ang="0">
                    <a:pos x="473" y="1087"/>
                  </a:cxn>
                  <a:cxn ang="0">
                    <a:pos x="557" y="1441"/>
                  </a:cxn>
                  <a:cxn ang="0">
                    <a:pos x="839" y="1499"/>
                  </a:cxn>
                  <a:cxn ang="0">
                    <a:pos x="1258" y="1349"/>
                  </a:cxn>
                  <a:cxn ang="0">
                    <a:pos x="1307" y="1493"/>
                  </a:cxn>
                  <a:cxn ang="0">
                    <a:pos x="1621" y="1513"/>
                  </a:cxn>
                  <a:cxn ang="0">
                    <a:pos x="1862" y="1865"/>
                  </a:cxn>
                  <a:cxn ang="0">
                    <a:pos x="1668" y="2166"/>
                  </a:cxn>
                  <a:cxn ang="0">
                    <a:pos x="1308" y="2217"/>
                  </a:cxn>
                  <a:cxn ang="0">
                    <a:pos x="992" y="2172"/>
                  </a:cxn>
                  <a:cxn ang="0">
                    <a:pos x="903" y="2244"/>
                  </a:cxn>
                  <a:cxn ang="0">
                    <a:pos x="1008" y="2415"/>
                  </a:cxn>
                  <a:cxn ang="0">
                    <a:pos x="992" y="2538"/>
                  </a:cxn>
                  <a:cxn ang="0">
                    <a:pos x="1137" y="2760"/>
                  </a:cxn>
                  <a:cxn ang="0">
                    <a:pos x="1661" y="2623"/>
                  </a:cxn>
                  <a:cxn ang="0">
                    <a:pos x="1725" y="2492"/>
                  </a:cxn>
                  <a:cxn ang="0">
                    <a:pos x="1895" y="2551"/>
                  </a:cxn>
                  <a:cxn ang="0">
                    <a:pos x="2338" y="2448"/>
                  </a:cxn>
                  <a:cxn ang="0">
                    <a:pos x="2443" y="2714"/>
                  </a:cxn>
                  <a:cxn ang="0">
                    <a:pos x="2870" y="2541"/>
                  </a:cxn>
                  <a:cxn ang="0">
                    <a:pos x="3264" y="2591"/>
                  </a:cxn>
                  <a:cxn ang="0">
                    <a:pos x="3522" y="2427"/>
                  </a:cxn>
                  <a:cxn ang="0">
                    <a:pos x="3594" y="2081"/>
                  </a:cxn>
                  <a:cxn ang="0">
                    <a:pos x="4013" y="2087"/>
                  </a:cxn>
                  <a:cxn ang="0">
                    <a:pos x="4070" y="1924"/>
                  </a:cxn>
                  <a:cxn ang="0">
                    <a:pos x="4239" y="1931"/>
                  </a:cxn>
                  <a:cxn ang="0">
                    <a:pos x="4465" y="2094"/>
                  </a:cxn>
                  <a:cxn ang="0">
                    <a:pos x="4836" y="1814"/>
                  </a:cxn>
                  <a:cxn ang="0">
                    <a:pos x="5225" y="1785"/>
                  </a:cxn>
                  <a:cxn ang="0">
                    <a:pos x="5367" y="1571"/>
                  </a:cxn>
                  <a:cxn ang="0">
                    <a:pos x="5512" y="1585"/>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28" name="Freeform 8"/>
              <p:cNvSpPr>
                <a:spLocks/>
              </p:cNvSpPr>
              <p:nvPr userDrawn="1"/>
            </p:nvSpPr>
            <p:spPr bwMode="hidden">
              <a:xfrm>
                <a:off x="4840" y="984"/>
                <a:ext cx="790" cy="1189"/>
              </a:xfrm>
              <a:custGeom>
                <a:avLst/>
                <a:gdLst/>
                <a:ahLst/>
                <a:cxnLst>
                  <a:cxn ang="0">
                    <a:pos x="139" y="0"/>
                  </a:cxn>
                  <a:cxn ang="0">
                    <a:pos x="210" y="233"/>
                  </a:cxn>
                  <a:cxn ang="0">
                    <a:pos x="159" y="643"/>
                  </a:cxn>
                  <a:cxn ang="0">
                    <a:pos x="454" y="771"/>
                  </a:cxn>
                  <a:cxn ang="0">
                    <a:pos x="605" y="1046"/>
                  </a:cxn>
                  <a:cxn ang="0">
                    <a:pos x="790" y="1189"/>
                  </a:cxn>
                  <a:cxn ang="0">
                    <a:pos x="540" y="1111"/>
                  </a:cxn>
                  <a:cxn ang="0">
                    <a:pos x="363" y="883"/>
                  </a:cxn>
                  <a:cxn ang="0">
                    <a:pos x="139" y="852"/>
                  </a:cxn>
                  <a:cxn ang="0">
                    <a:pos x="0" y="499"/>
                  </a:cxn>
                  <a:cxn ang="0">
                    <a:pos x="48" y="209"/>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29" name="Freeform 9"/>
              <p:cNvSpPr>
                <a:spLocks/>
              </p:cNvSpPr>
              <p:nvPr userDrawn="1"/>
            </p:nvSpPr>
            <p:spPr bwMode="hidden">
              <a:xfrm>
                <a:off x="5173" y="896"/>
                <a:ext cx="579" cy="1117"/>
              </a:xfrm>
              <a:custGeom>
                <a:avLst/>
                <a:gdLst/>
                <a:ahLst/>
                <a:cxnLst>
                  <a:cxn ang="0">
                    <a:pos x="0" y="0"/>
                  </a:cxn>
                  <a:cxn ang="0">
                    <a:pos x="128" y="328"/>
                  </a:cxn>
                  <a:cxn ang="0">
                    <a:pos x="9" y="659"/>
                  </a:cxn>
                  <a:cxn ang="0">
                    <a:pos x="40" y="763"/>
                  </a:cxn>
                  <a:cxn ang="0">
                    <a:pos x="234" y="739"/>
                  </a:cxn>
                  <a:cxn ang="0">
                    <a:pos x="344" y="1055"/>
                  </a:cxn>
                  <a:cxn ang="0">
                    <a:pos x="579" y="1117"/>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30" name="Freeform 10"/>
              <p:cNvSpPr>
                <a:spLocks/>
              </p:cNvSpPr>
              <p:nvPr userDrawn="1"/>
            </p:nvSpPr>
            <p:spPr bwMode="hidden">
              <a:xfrm>
                <a:off x="3291" y="968"/>
                <a:ext cx="2471" cy="2396"/>
              </a:xfrm>
              <a:custGeom>
                <a:avLst/>
                <a:gdLst/>
                <a:ahLst/>
                <a:cxnLst>
                  <a:cxn ang="0">
                    <a:pos x="1118" y="0"/>
                  </a:cxn>
                  <a:cxn ang="0">
                    <a:pos x="1179" y="225"/>
                  </a:cxn>
                  <a:cxn ang="0">
                    <a:pos x="1393" y="339"/>
                  </a:cxn>
                  <a:cxn ang="0">
                    <a:pos x="1404" y="548"/>
                  </a:cxn>
                  <a:cxn ang="0">
                    <a:pos x="1342" y="732"/>
                  </a:cxn>
                  <a:cxn ang="0">
                    <a:pos x="1434" y="925"/>
                  </a:cxn>
                  <a:cxn ang="0">
                    <a:pos x="1455" y="1109"/>
                  </a:cxn>
                  <a:cxn ang="0">
                    <a:pos x="1311" y="1142"/>
                  </a:cxn>
                  <a:cxn ang="0">
                    <a:pos x="926" y="1384"/>
                  </a:cxn>
                  <a:cxn ang="0">
                    <a:pos x="975" y="1456"/>
                  </a:cxn>
                  <a:cxn ang="0">
                    <a:pos x="956" y="1624"/>
                  </a:cxn>
                  <a:cxn ang="0">
                    <a:pos x="782" y="1817"/>
                  </a:cxn>
                  <a:cxn ang="0">
                    <a:pos x="539" y="1978"/>
                  </a:cxn>
                  <a:cxn ang="0">
                    <a:pos x="152" y="2026"/>
                  </a:cxn>
                  <a:cxn ang="0">
                    <a:pos x="19" y="2251"/>
                  </a:cxn>
                  <a:cxn ang="0">
                    <a:pos x="0" y="2396"/>
                  </a:cxn>
                  <a:cxn ang="0">
                    <a:pos x="213" y="2179"/>
                  </a:cxn>
                  <a:cxn ang="0">
                    <a:pos x="629" y="2090"/>
                  </a:cxn>
                  <a:cxn ang="0">
                    <a:pos x="894" y="1906"/>
                  </a:cxn>
                  <a:cxn ang="0">
                    <a:pos x="1230" y="1986"/>
                  </a:cxn>
                  <a:cxn ang="0">
                    <a:pos x="1668" y="1906"/>
                  </a:cxn>
                  <a:cxn ang="0">
                    <a:pos x="1983" y="1745"/>
                  </a:cxn>
                  <a:cxn ang="0">
                    <a:pos x="2014" y="1600"/>
                  </a:cxn>
                  <a:cxn ang="0">
                    <a:pos x="2237" y="1496"/>
                  </a:cxn>
                  <a:cxn ang="0">
                    <a:pos x="2359" y="1552"/>
                  </a:cxn>
                  <a:cxn ang="0">
                    <a:pos x="2471" y="1479"/>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31" name="Freeform 11"/>
              <p:cNvSpPr>
                <a:spLocks/>
              </p:cNvSpPr>
              <p:nvPr userDrawn="1"/>
            </p:nvSpPr>
            <p:spPr bwMode="hidden">
              <a:xfrm>
                <a:off x="2366" y="1067"/>
                <a:ext cx="1399" cy="1349"/>
              </a:xfrm>
              <a:custGeom>
                <a:avLst/>
                <a:gdLst/>
                <a:ahLst/>
                <a:cxnLst>
                  <a:cxn ang="0">
                    <a:pos x="620" y="155"/>
                  </a:cxn>
                  <a:cxn ang="0">
                    <a:pos x="421" y="155"/>
                  </a:cxn>
                  <a:cxn ang="0">
                    <a:pos x="205" y="507"/>
                  </a:cxn>
                  <a:cxn ang="0">
                    <a:pos x="0" y="673"/>
                  </a:cxn>
                  <a:cxn ang="0">
                    <a:pos x="487" y="783"/>
                  </a:cxn>
                  <a:cxn ang="0">
                    <a:pos x="425" y="1009"/>
                  </a:cxn>
                  <a:cxn ang="0">
                    <a:pos x="617" y="1086"/>
                  </a:cxn>
                  <a:cxn ang="0">
                    <a:pos x="498" y="1349"/>
                  </a:cxn>
                  <a:cxn ang="0">
                    <a:pos x="961" y="1035"/>
                  </a:cxn>
                  <a:cxn ang="0">
                    <a:pos x="926" y="776"/>
                  </a:cxn>
                  <a:cxn ang="0">
                    <a:pos x="1181" y="749"/>
                  </a:cxn>
                  <a:cxn ang="0">
                    <a:pos x="1399" y="601"/>
                  </a:cxn>
                  <a:cxn ang="0">
                    <a:pos x="1315" y="416"/>
                  </a:cxn>
                  <a:cxn ang="0">
                    <a:pos x="1341" y="196"/>
                  </a:cxn>
                  <a:cxn ang="0">
                    <a:pos x="1171" y="164"/>
                  </a:cxn>
                  <a:cxn ang="0">
                    <a:pos x="928" y="0"/>
                  </a:cxn>
                  <a:cxn ang="0">
                    <a:pos x="620" y="155"/>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32" name="Freeform 12"/>
              <p:cNvSpPr>
                <a:spLocks/>
              </p:cNvSpPr>
              <p:nvPr userDrawn="1"/>
            </p:nvSpPr>
            <p:spPr bwMode="hidden">
              <a:xfrm>
                <a:off x="4275" y="2031"/>
                <a:ext cx="1256" cy="810"/>
              </a:xfrm>
              <a:custGeom>
                <a:avLst/>
                <a:gdLst/>
                <a:ahLst/>
                <a:cxnLst>
                  <a:cxn ang="0">
                    <a:pos x="719" y="183"/>
                  </a:cxn>
                  <a:cxn ang="0">
                    <a:pos x="760" y="33"/>
                  </a:cxn>
                  <a:cxn ang="0">
                    <a:pos x="884" y="0"/>
                  </a:cxn>
                  <a:cxn ang="0">
                    <a:pos x="983" y="78"/>
                  </a:cxn>
                  <a:cxn ang="0">
                    <a:pos x="1082" y="248"/>
                  </a:cxn>
                  <a:cxn ang="0">
                    <a:pos x="1256" y="229"/>
                  </a:cxn>
                  <a:cxn ang="0">
                    <a:pos x="1248" y="359"/>
                  </a:cxn>
                  <a:cxn ang="0">
                    <a:pos x="1016" y="431"/>
                  </a:cxn>
                  <a:cxn ang="0">
                    <a:pos x="879" y="417"/>
                  </a:cxn>
                  <a:cxn ang="0">
                    <a:pos x="719" y="481"/>
                  </a:cxn>
                  <a:cxn ang="0">
                    <a:pos x="591" y="633"/>
                  </a:cxn>
                  <a:cxn ang="0">
                    <a:pos x="423" y="537"/>
                  </a:cxn>
                  <a:cxn ang="0">
                    <a:pos x="256" y="810"/>
                  </a:cxn>
                  <a:cxn ang="0">
                    <a:pos x="66" y="764"/>
                  </a:cxn>
                  <a:cxn ang="0">
                    <a:pos x="0" y="601"/>
                  </a:cxn>
                  <a:cxn ang="0">
                    <a:pos x="157" y="483"/>
                  </a:cxn>
                  <a:cxn ang="0">
                    <a:pos x="248" y="281"/>
                  </a:cxn>
                  <a:cxn ang="0">
                    <a:pos x="438" y="150"/>
                  </a:cxn>
                  <a:cxn ang="0">
                    <a:pos x="719" y="189"/>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33" name="Freeform 13"/>
              <p:cNvSpPr>
                <a:spLocks/>
              </p:cNvSpPr>
              <p:nvPr userDrawn="1"/>
            </p:nvSpPr>
            <p:spPr bwMode="hidden">
              <a:xfrm>
                <a:off x="2914" y="3476"/>
                <a:ext cx="2848" cy="788"/>
              </a:xfrm>
              <a:custGeom>
                <a:avLst/>
                <a:gdLst/>
                <a:ahLst/>
                <a:cxnLst>
                  <a:cxn ang="0">
                    <a:pos x="2838" y="16"/>
                  </a:cxn>
                  <a:cxn ang="0">
                    <a:pos x="2493" y="0"/>
                  </a:cxn>
                  <a:cxn ang="0">
                    <a:pos x="2278" y="81"/>
                  </a:cxn>
                  <a:cxn ang="0">
                    <a:pos x="1936" y="44"/>
                  </a:cxn>
                  <a:cxn ang="0">
                    <a:pos x="1739" y="354"/>
                  </a:cxn>
                  <a:cxn ang="0">
                    <a:pos x="1600" y="212"/>
                  </a:cxn>
                  <a:cxn ang="0">
                    <a:pos x="1352" y="308"/>
                  </a:cxn>
                  <a:cxn ang="0">
                    <a:pos x="1445" y="515"/>
                  </a:cxn>
                  <a:cxn ang="0">
                    <a:pos x="1072" y="412"/>
                  </a:cxn>
                  <a:cxn ang="0">
                    <a:pos x="888" y="540"/>
                  </a:cxn>
                  <a:cxn ang="0">
                    <a:pos x="0" y="660"/>
                  </a:cxn>
                  <a:cxn ang="0">
                    <a:pos x="288" y="788"/>
                  </a:cxn>
                  <a:cxn ang="0">
                    <a:pos x="1040" y="676"/>
                  </a:cxn>
                  <a:cxn ang="0">
                    <a:pos x="1272" y="748"/>
                  </a:cxn>
                  <a:cxn ang="0">
                    <a:pos x="2096" y="691"/>
                  </a:cxn>
                  <a:cxn ang="0">
                    <a:pos x="2320" y="748"/>
                  </a:cxn>
                  <a:cxn ang="0">
                    <a:pos x="2456" y="596"/>
                  </a:cxn>
                  <a:cxn ang="0">
                    <a:pos x="2712" y="716"/>
                  </a:cxn>
                  <a:cxn ang="0">
                    <a:pos x="2716" y="339"/>
                  </a:cxn>
                  <a:cxn ang="0">
                    <a:pos x="2848" y="258"/>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34" name="Freeform 14"/>
              <p:cNvSpPr>
                <a:spLocks/>
              </p:cNvSpPr>
              <p:nvPr userDrawn="1"/>
            </p:nvSpPr>
            <p:spPr bwMode="hidden">
              <a:xfrm>
                <a:off x="5443" y="922"/>
                <a:ext cx="319" cy="854"/>
              </a:xfrm>
              <a:custGeom>
                <a:avLst/>
                <a:gdLst/>
                <a:ahLst/>
                <a:cxnLst>
                  <a:cxn ang="0">
                    <a:pos x="0" y="0"/>
                  </a:cxn>
                  <a:cxn ang="0">
                    <a:pos x="106" y="313"/>
                  </a:cxn>
                  <a:cxn ang="0">
                    <a:pos x="106" y="634"/>
                  </a:cxn>
                  <a:cxn ang="0">
                    <a:pos x="268" y="854"/>
                  </a:cxn>
                  <a:cxn ang="0">
                    <a:pos x="278" y="577"/>
                  </a:cxn>
                  <a:cxn ang="0">
                    <a:pos x="238" y="400"/>
                  </a:cxn>
                  <a:cxn ang="0">
                    <a:pos x="319" y="240"/>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35" name="Freeform 15"/>
              <p:cNvSpPr>
                <a:spLocks/>
              </p:cNvSpPr>
              <p:nvPr userDrawn="1"/>
            </p:nvSpPr>
            <p:spPr bwMode="hidden">
              <a:xfrm>
                <a:off x="4954" y="3568"/>
                <a:ext cx="646" cy="392"/>
              </a:xfrm>
              <a:custGeom>
                <a:avLst/>
                <a:gdLst/>
                <a:ahLst/>
                <a:cxnLst>
                  <a:cxn ang="0">
                    <a:pos x="504" y="0"/>
                  </a:cxn>
                  <a:cxn ang="0">
                    <a:pos x="320" y="61"/>
                  </a:cxn>
                  <a:cxn ang="0">
                    <a:pos x="238" y="109"/>
                  </a:cxn>
                  <a:cxn ang="0">
                    <a:pos x="144" y="216"/>
                  </a:cxn>
                  <a:cxn ang="0">
                    <a:pos x="0" y="392"/>
                  </a:cxn>
                  <a:cxn ang="0">
                    <a:pos x="360" y="263"/>
                  </a:cxn>
                  <a:cxn ang="0">
                    <a:pos x="432" y="182"/>
                  </a:cxn>
                  <a:cxn ang="0">
                    <a:pos x="646" y="142"/>
                  </a:cxn>
                  <a:cxn ang="0">
                    <a:pos x="504" y="0"/>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36" name="Freeform 16"/>
              <p:cNvSpPr>
                <a:spLocks/>
              </p:cNvSpPr>
              <p:nvPr userDrawn="1"/>
            </p:nvSpPr>
            <p:spPr bwMode="hidden">
              <a:xfrm>
                <a:off x="50" y="2400"/>
                <a:ext cx="2736" cy="1920"/>
              </a:xfrm>
              <a:custGeom>
                <a:avLst/>
                <a:gdLst/>
                <a:ahLst/>
                <a:cxnLst>
                  <a:cxn ang="0">
                    <a:pos x="0" y="0"/>
                  </a:cxn>
                  <a:cxn ang="0">
                    <a:pos x="96" y="336"/>
                  </a:cxn>
                  <a:cxn ang="0">
                    <a:pos x="384" y="384"/>
                  </a:cxn>
                  <a:cxn ang="0">
                    <a:pos x="576" y="720"/>
                  </a:cxn>
                  <a:cxn ang="0">
                    <a:pos x="528" y="960"/>
                  </a:cxn>
                  <a:cxn ang="0">
                    <a:pos x="672" y="1104"/>
                  </a:cxn>
                  <a:cxn ang="0">
                    <a:pos x="576" y="1392"/>
                  </a:cxn>
                  <a:cxn ang="0">
                    <a:pos x="624" y="1632"/>
                  </a:cxn>
                  <a:cxn ang="0">
                    <a:pos x="1488" y="1872"/>
                  </a:cxn>
                  <a:cxn ang="0">
                    <a:pos x="1680" y="1728"/>
                  </a:cxn>
                  <a:cxn ang="0">
                    <a:pos x="2208" y="1728"/>
                  </a:cxn>
                  <a:cxn ang="0">
                    <a:pos x="2304" y="1632"/>
                  </a:cxn>
                  <a:cxn ang="0">
                    <a:pos x="2736" y="1872"/>
                  </a:cxn>
                  <a:cxn ang="0">
                    <a:pos x="2640" y="1920"/>
                  </a:cxn>
                  <a:cxn ang="0">
                    <a:pos x="2304" y="1824"/>
                  </a:cxn>
                  <a:cxn ang="0">
                    <a:pos x="2160" y="1872"/>
                  </a:cxn>
                  <a:cxn ang="0">
                    <a:pos x="1632" y="1920"/>
                  </a:cxn>
                  <a:cxn ang="0">
                    <a:pos x="1440" y="1920"/>
                  </a:cxn>
                  <a:cxn ang="0">
                    <a:pos x="480" y="1824"/>
                  </a:cxn>
                  <a:cxn ang="0">
                    <a:pos x="192" y="1872"/>
                  </a:cxn>
                  <a:cxn ang="0">
                    <a:pos x="96" y="1680"/>
                  </a:cxn>
                  <a:cxn ang="0">
                    <a:pos x="288" y="1440"/>
                  </a:cxn>
                  <a:cxn ang="0">
                    <a:pos x="336" y="1104"/>
                  </a:cxn>
                  <a:cxn ang="0">
                    <a:pos x="144" y="864"/>
                  </a:cxn>
                  <a:cxn ang="0">
                    <a:pos x="240" y="624"/>
                  </a:cxn>
                  <a:cxn ang="0">
                    <a:pos x="48" y="528"/>
                  </a:cxn>
                  <a:cxn ang="0">
                    <a:pos x="0" y="0"/>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grpSp>
        <p:grpSp>
          <p:nvGrpSpPr>
            <p:cNvPr id="1033" name="Group 17"/>
            <p:cNvGrpSpPr>
              <a:grpSpLocks/>
            </p:cNvGrpSpPr>
            <p:nvPr userDrawn="1"/>
          </p:nvGrpSpPr>
          <p:grpSpPr bwMode="auto">
            <a:xfrm>
              <a:off x="0" y="2291"/>
              <a:ext cx="1385" cy="1702"/>
              <a:chOff x="0" y="2291"/>
              <a:chExt cx="1385" cy="1702"/>
            </a:xfrm>
          </p:grpSpPr>
          <p:sp>
            <p:nvSpPr>
              <p:cNvPr id="5138" name="Rectangle 18"/>
              <p:cNvSpPr>
                <a:spLocks noChangeArrowheads="1"/>
              </p:cNvSpPr>
              <p:nvPr userDrawn="1"/>
            </p:nvSpPr>
            <p:spPr bwMode="ltGray">
              <a:xfrm rot="6798887">
                <a:off x="63" y="3882"/>
                <a:ext cx="75"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39" name="Rectangle 19"/>
              <p:cNvSpPr>
                <a:spLocks noChangeArrowheads="1"/>
              </p:cNvSpPr>
              <p:nvPr userDrawn="1"/>
            </p:nvSpPr>
            <p:spPr bwMode="ltGray">
              <a:xfrm rot="6798887">
                <a:off x="33" y="3880"/>
                <a:ext cx="75"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40" name="Rectangle 20"/>
              <p:cNvSpPr>
                <a:spLocks noChangeArrowheads="1"/>
              </p:cNvSpPr>
              <p:nvPr userDrawn="1"/>
            </p:nvSpPr>
            <p:spPr bwMode="ltGray">
              <a:xfrm rot="6798887">
                <a:off x="7" y="3874"/>
                <a:ext cx="75"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41" name="Rectangle 21"/>
              <p:cNvSpPr>
                <a:spLocks noChangeArrowheads="1"/>
              </p:cNvSpPr>
              <p:nvPr userDrawn="1"/>
            </p:nvSpPr>
            <p:spPr bwMode="ltGray">
              <a:xfrm rot="5999912">
                <a:off x="209" y="3884"/>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42" name="Rectangle 22"/>
              <p:cNvSpPr>
                <a:spLocks noChangeArrowheads="1"/>
              </p:cNvSpPr>
              <p:nvPr userDrawn="1"/>
            </p:nvSpPr>
            <p:spPr bwMode="ltGray">
              <a:xfrm rot="5999912">
                <a:off x="183" y="3888"/>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43" name="Rectangle 23"/>
              <p:cNvSpPr>
                <a:spLocks noChangeArrowheads="1"/>
              </p:cNvSpPr>
              <p:nvPr userDrawn="1"/>
            </p:nvSpPr>
            <p:spPr bwMode="ltGray">
              <a:xfrm rot="6250138">
                <a:off x="153" y="3888"/>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44" name="Rectangle 24"/>
              <p:cNvSpPr>
                <a:spLocks noChangeArrowheads="1"/>
              </p:cNvSpPr>
              <p:nvPr userDrawn="1"/>
            </p:nvSpPr>
            <p:spPr bwMode="ltGray">
              <a:xfrm rot="6238076">
                <a:off x="123" y="3886"/>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45" name="Rectangle 25"/>
              <p:cNvSpPr>
                <a:spLocks noChangeArrowheads="1"/>
              </p:cNvSpPr>
              <p:nvPr userDrawn="1"/>
            </p:nvSpPr>
            <p:spPr bwMode="ltGray">
              <a:xfrm rot="5380717">
                <a:off x="363" y="3868"/>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46" name="Rectangle 26"/>
              <p:cNvSpPr>
                <a:spLocks noChangeArrowheads="1"/>
              </p:cNvSpPr>
              <p:nvPr userDrawn="1"/>
            </p:nvSpPr>
            <p:spPr bwMode="ltGray">
              <a:xfrm rot="5380717">
                <a:off x="333" y="3872"/>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47" name="Rectangle 27"/>
              <p:cNvSpPr>
                <a:spLocks noChangeArrowheads="1"/>
              </p:cNvSpPr>
              <p:nvPr userDrawn="1"/>
            </p:nvSpPr>
            <p:spPr bwMode="ltGray">
              <a:xfrm rot="5583200">
                <a:off x="303" y="3876"/>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48" name="Rectangle 28"/>
              <p:cNvSpPr>
                <a:spLocks noChangeArrowheads="1"/>
              </p:cNvSpPr>
              <p:nvPr userDrawn="1"/>
            </p:nvSpPr>
            <p:spPr bwMode="ltGray">
              <a:xfrm rot="5737625">
                <a:off x="271" y="3882"/>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49" name="Rectangle 29"/>
              <p:cNvSpPr>
                <a:spLocks noChangeArrowheads="1"/>
              </p:cNvSpPr>
              <p:nvPr userDrawn="1"/>
            </p:nvSpPr>
            <p:spPr bwMode="ltGray">
              <a:xfrm rot="4715477">
                <a:off x="517" y="3828"/>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50" name="Rectangle 30"/>
              <p:cNvSpPr>
                <a:spLocks noChangeArrowheads="1"/>
              </p:cNvSpPr>
              <p:nvPr userDrawn="1"/>
            </p:nvSpPr>
            <p:spPr bwMode="ltGray">
              <a:xfrm rot="4924949">
                <a:off x="486" y="3834"/>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51" name="Rectangle 31"/>
              <p:cNvSpPr>
                <a:spLocks noChangeArrowheads="1"/>
              </p:cNvSpPr>
              <p:nvPr userDrawn="1"/>
            </p:nvSpPr>
            <p:spPr bwMode="ltGray">
              <a:xfrm rot="4924949">
                <a:off x="456" y="3848"/>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52" name="Rectangle 32"/>
              <p:cNvSpPr>
                <a:spLocks noChangeArrowheads="1"/>
              </p:cNvSpPr>
              <p:nvPr userDrawn="1"/>
            </p:nvSpPr>
            <p:spPr bwMode="ltGray">
              <a:xfrm rot="5041352">
                <a:off x="427" y="3850"/>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53" name="Rectangle 33"/>
              <p:cNvSpPr>
                <a:spLocks noChangeArrowheads="1"/>
              </p:cNvSpPr>
              <p:nvPr userDrawn="1"/>
            </p:nvSpPr>
            <p:spPr bwMode="ltGray">
              <a:xfrm rot="3816889">
                <a:off x="664" y="3762"/>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54" name="Rectangle 34"/>
              <p:cNvSpPr>
                <a:spLocks noChangeArrowheads="1"/>
              </p:cNvSpPr>
              <p:nvPr userDrawn="1"/>
            </p:nvSpPr>
            <p:spPr bwMode="ltGray">
              <a:xfrm rot="3816889">
                <a:off x="634" y="3780"/>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55" name="Rectangle 35"/>
              <p:cNvSpPr>
                <a:spLocks noChangeArrowheads="1"/>
              </p:cNvSpPr>
              <p:nvPr userDrawn="1"/>
            </p:nvSpPr>
            <p:spPr bwMode="ltGray">
              <a:xfrm rot="4104184">
                <a:off x="606" y="3790"/>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56" name="Rectangle 36"/>
              <p:cNvSpPr>
                <a:spLocks noChangeArrowheads="1"/>
              </p:cNvSpPr>
              <p:nvPr userDrawn="1"/>
            </p:nvSpPr>
            <p:spPr bwMode="ltGray">
              <a:xfrm rot="4325343">
                <a:off x="575" y="3804"/>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57" name="Rectangle 37"/>
              <p:cNvSpPr>
                <a:spLocks noChangeArrowheads="1"/>
              </p:cNvSpPr>
              <p:nvPr userDrawn="1"/>
            </p:nvSpPr>
            <p:spPr bwMode="ltGray">
              <a:xfrm rot="3368036">
                <a:off x="800" y="3682"/>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58" name="Rectangle 38"/>
              <p:cNvSpPr>
                <a:spLocks noChangeArrowheads="1"/>
              </p:cNvSpPr>
              <p:nvPr userDrawn="1"/>
            </p:nvSpPr>
            <p:spPr bwMode="ltGray">
              <a:xfrm rot="3368036">
                <a:off x="772" y="3698"/>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59" name="Rectangle 39"/>
              <p:cNvSpPr>
                <a:spLocks noChangeArrowheads="1"/>
              </p:cNvSpPr>
              <p:nvPr userDrawn="1"/>
            </p:nvSpPr>
            <p:spPr bwMode="ltGray">
              <a:xfrm rot="3368036">
                <a:off x="746" y="3716"/>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60" name="Rectangle 40"/>
              <p:cNvSpPr>
                <a:spLocks noChangeArrowheads="1"/>
              </p:cNvSpPr>
              <p:nvPr userDrawn="1"/>
            </p:nvSpPr>
            <p:spPr bwMode="ltGray">
              <a:xfrm rot="3816889">
                <a:off x="717" y="3734"/>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61" name="Rectangle 41"/>
              <p:cNvSpPr>
                <a:spLocks noChangeArrowheads="1"/>
              </p:cNvSpPr>
              <p:nvPr userDrawn="1"/>
            </p:nvSpPr>
            <p:spPr bwMode="ltGray">
              <a:xfrm rot="2302266">
                <a:off x="923" y="3587"/>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62" name="Rectangle 42"/>
              <p:cNvSpPr>
                <a:spLocks noChangeArrowheads="1"/>
              </p:cNvSpPr>
              <p:nvPr userDrawn="1"/>
            </p:nvSpPr>
            <p:spPr bwMode="ltGray">
              <a:xfrm rot="2302266">
                <a:off x="899" y="3606"/>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63" name="Rectangle 43"/>
              <p:cNvSpPr>
                <a:spLocks noChangeArrowheads="1"/>
              </p:cNvSpPr>
              <p:nvPr userDrawn="1"/>
            </p:nvSpPr>
            <p:spPr bwMode="ltGray">
              <a:xfrm rot="2707562">
                <a:off x="876" y="3626"/>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64" name="Rectangle 44"/>
              <p:cNvSpPr>
                <a:spLocks noChangeArrowheads="1"/>
              </p:cNvSpPr>
              <p:nvPr userDrawn="1"/>
            </p:nvSpPr>
            <p:spPr bwMode="ltGray">
              <a:xfrm rot="2707562">
                <a:off x="850" y="3644"/>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65" name="Rectangle 45"/>
              <p:cNvSpPr>
                <a:spLocks noChangeArrowheads="1"/>
              </p:cNvSpPr>
              <p:nvPr userDrawn="1"/>
            </p:nvSpPr>
            <p:spPr bwMode="ltGray">
              <a:xfrm rot="1525830">
                <a:off x="1027" y="3473"/>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66" name="Rectangle 46"/>
              <p:cNvSpPr>
                <a:spLocks noChangeArrowheads="1"/>
              </p:cNvSpPr>
              <p:nvPr userDrawn="1"/>
            </p:nvSpPr>
            <p:spPr bwMode="ltGray">
              <a:xfrm rot="1525830">
                <a:off x="1009" y="3497"/>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67" name="Rectangle 47"/>
              <p:cNvSpPr>
                <a:spLocks noChangeArrowheads="1"/>
              </p:cNvSpPr>
              <p:nvPr userDrawn="1"/>
            </p:nvSpPr>
            <p:spPr bwMode="ltGray">
              <a:xfrm rot="1788117">
                <a:off x="990" y="3519"/>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68" name="Rectangle 48"/>
              <p:cNvSpPr>
                <a:spLocks noChangeArrowheads="1"/>
              </p:cNvSpPr>
              <p:nvPr userDrawn="1"/>
            </p:nvSpPr>
            <p:spPr bwMode="ltGray">
              <a:xfrm rot="1788117">
                <a:off x="969" y="3544"/>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69" name="Rectangle 49"/>
              <p:cNvSpPr>
                <a:spLocks noChangeArrowheads="1"/>
              </p:cNvSpPr>
              <p:nvPr userDrawn="1"/>
            </p:nvSpPr>
            <p:spPr bwMode="ltGray">
              <a:xfrm rot="841630">
                <a:off x="1113" y="3355"/>
                <a:ext cx="75"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70" name="Rectangle 50"/>
              <p:cNvSpPr>
                <a:spLocks noChangeArrowheads="1"/>
              </p:cNvSpPr>
              <p:nvPr userDrawn="1"/>
            </p:nvSpPr>
            <p:spPr bwMode="ltGray">
              <a:xfrm rot="841630">
                <a:off x="1100" y="3378"/>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71" name="Rectangle 51"/>
              <p:cNvSpPr>
                <a:spLocks noChangeArrowheads="1"/>
              </p:cNvSpPr>
              <p:nvPr userDrawn="1"/>
            </p:nvSpPr>
            <p:spPr bwMode="ltGray">
              <a:xfrm rot="1308689">
                <a:off x="1086" y="3404"/>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72" name="Rectangle 52"/>
              <p:cNvSpPr>
                <a:spLocks noChangeArrowheads="1"/>
              </p:cNvSpPr>
              <p:nvPr userDrawn="1"/>
            </p:nvSpPr>
            <p:spPr bwMode="ltGray">
              <a:xfrm rot="1308689">
                <a:off x="1064" y="3425"/>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73" name="Rectangle 53"/>
              <p:cNvSpPr>
                <a:spLocks noChangeArrowheads="1"/>
              </p:cNvSpPr>
              <p:nvPr userDrawn="1"/>
            </p:nvSpPr>
            <p:spPr bwMode="ltGray">
              <a:xfrm rot="469913">
                <a:off x="1172" y="3225"/>
                <a:ext cx="81"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74" name="Rectangle 54"/>
              <p:cNvSpPr>
                <a:spLocks noChangeArrowheads="1"/>
              </p:cNvSpPr>
              <p:nvPr userDrawn="1"/>
            </p:nvSpPr>
            <p:spPr bwMode="ltGray">
              <a:xfrm rot="559869">
                <a:off x="1162" y="3250"/>
                <a:ext cx="81"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75" name="Rectangle 55"/>
              <p:cNvSpPr>
                <a:spLocks noChangeArrowheads="1"/>
              </p:cNvSpPr>
              <p:nvPr userDrawn="1"/>
            </p:nvSpPr>
            <p:spPr bwMode="ltGray">
              <a:xfrm rot="734079">
                <a:off x="1154" y="3276"/>
                <a:ext cx="81"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76" name="Rectangle 56"/>
              <p:cNvSpPr>
                <a:spLocks noChangeArrowheads="1"/>
              </p:cNvSpPr>
              <p:nvPr userDrawn="1"/>
            </p:nvSpPr>
            <p:spPr bwMode="ltGray">
              <a:xfrm rot="734079">
                <a:off x="1141" y="3304"/>
                <a:ext cx="75"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77" name="Rectangle 57"/>
              <p:cNvSpPr>
                <a:spLocks noChangeArrowheads="1"/>
              </p:cNvSpPr>
              <p:nvPr userDrawn="1"/>
            </p:nvSpPr>
            <p:spPr bwMode="ltGray">
              <a:xfrm rot="-293905">
                <a:off x="1211" y="3096"/>
                <a:ext cx="81"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78" name="Rectangle 58"/>
              <p:cNvSpPr>
                <a:spLocks noChangeArrowheads="1"/>
              </p:cNvSpPr>
              <p:nvPr userDrawn="1"/>
            </p:nvSpPr>
            <p:spPr bwMode="ltGray">
              <a:xfrm rot="-8">
                <a:off x="1201" y="3122"/>
                <a:ext cx="81"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79" name="Rectangle 59"/>
              <p:cNvSpPr>
                <a:spLocks noChangeArrowheads="1"/>
              </p:cNvSpPr>
              <p:nvPr userDrawn="1"/>
            </p:nvSpPr>
            <p:spPr bwMode="ltGray">
              <a:xfrm rot="-8">
                <a:off x="1200" y="3147"/>
                <a:ext cx="81"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80" name="Rectangle 60"/>
              <p:cNvSpPr>
                <a:spLocks noChangeArrowheads="1"/>
              </p:cNvSpPr>
              <p:nvPr userDrawn="1"/>
            </p:nvSpPr>
            <p:spPr bwMode="ltGray">
              <a:xfrm rot="214188">
                <a:off x="1189" y="3173"/>
                <a:ext cx="81"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81" name="Rectangle 61"/>
              <p:cNvSpPr>
                <a:spLocks noChangeArrowheads="1"/>
              </p:cNvSpPr>
              <p:nvPr userDrawn="1"/>
            </p:nvSpPr>
            <p:spPr bwMode="ltGray">
              <a:xfrm rot="-682388">
                <a:off x="1219" y="2965"/>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82" name="Rectangle 62"/>
              <p:cNvSpPr>
                <a:spLocks noChangeArrowheads="1"/>
              </p:cNvSpPr>
              <p:nvPr userDrawn="1"/>
            </p:nvSpPr>
            <p:spPr bwMode="ltGray">
              <a:xfrm rot="-480400">
                <a:off x="1220" y="2991"/>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83" name="Rectangle 63"/>
              <p:cNvSpPr>
                <a:spLocks noChangeArrowheads="1"/>
              </p:cNvSpPr>
              <p:nvPr userDrawn="1"/>
            </p:nvSpPr>
            <p:spPr bwMode="ltGray">
              <a:xfrm rot="-480400">
                <a:off x="1220" y="3015"/>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84" name="Rectangle 64"/>
              <p:cNvSpPr>
                <a:spLocks noChangeArrowheads="1"/>
              </p:cNvSpPr>
              <p:nvPr userDrawn="1"/>
            </p:nvSpPr>
            <p:spPr bwMode="ltGray">
              <a:xfrm rot="-270546">
                <a:off x="1219" y="3041"/>
                <a:ext cx="81"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85" name="Rectangle 65"/>
              <p:cNvSpPr>
                <a:spLocks noChangeArrowheads="1"/>
              </p:cNvSpPr>
              <p:nvPr userDrawn="1"/>
            </p:nvSpPr>
            <p:spPr bwMode="ltGray">
              <a:xfrm rot="-1132286">
                <a:off x="1207" y="2843"/>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86" name="Rectangle 66"/>
              <p:cNvSpPr>
                <a:spLocks noChangeArrowheads="1"/>
              </p:cNvSpPr>
              <p:nvPr userDrawn="1"/>
            </p:nvSpPr>
            <p:spPr bwMode="ltGray">
              <a:xfrm rot="-969272">
                <a:off x="1213" y="2864"/>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87" name="Rectangle 67"/>
              <p:cNvSpPr>
                <a:spLocks noChangeArrowheads="1"/>
              </p:cNvSpPr>
              <p:nvPr userDrawn="1"/>
            </p:nvSpPr>
            <p:spPr bwMode="ltGray">
              <a:xfrm rot="-969272">
                <a:off x="1216" y="2888"/>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88" name="Rectangle 68"/>
              <p:cNvSpPr>
                <a:spLocks noChangeArrowheads="1"/>
              </p:cNvSpPr>
              <p:nvPr userDrawn="1"/>
            </p:nvSpPr>
            <p:spPr bwMode="ltGray">
              <a:xfrm rot="-806259">
                <a:off x="1219" y="2915"/>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89" name="Rectangle 69"/>
              <p:cNvSpPr>
                <a:spLocks noChangeArrowheads="1"/>
              </p:cNvSpPr>
              <p:nvPr userDrawn="1"/>
            </p:nvSpPr>
            <p:spPr bwMode="ltGray">
              <a:xfrm rot="-1543941">
                <a:off x="1165" y="2727"/>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90" name="Rectangle 70"/>
              <p:cNvSpPr>
                <a:spLocks noChangeArrowheads="1"/>
              </p:cNvSpPr>
              <p:nvPr userDrawn="1"/>
            </p:nvSpPr>
            <p:spPr bwMode="ltGray">
              <a:xfrm rot="-1341953">
                <a:off x="1176" y="2752"/>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91" name="Rectangle 71"/>
              <p:cNvSpPr>
                <a:spLocks noChangeArrowheads="1"/>
              </p:cNvSpPr>
              <p:nvPr userDrawn="1"/>
            </p:nvSpPr>
            <p:spPr bwMode="ltGray">
              <a:xfrm rot="-1341953">
                <a:off x="1184" y="2775"/>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92" name="Rectangle 72"/>
              <p:cNvSpPr>
                <a:spLocks noChangeArrowheads="1"/>
              </p:cNvSpPr>
              <p:nvPr userDrawn="1"/>
            </p:nvSpPr>
            <p:spPr bwMode="ltGray">
              <a:xfrm rot="-1341953">
                <a:off x="1194" y="2795"/>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93" name="Rectangle 73"/>
              <p:cNvSpPr>
                <a:spLocks noChangeArrowheads="1"/>
              </p:cNvSpPr>
              <p:nvPr userDrawn="1"/>
            </p:nvSpPr>
            <p:spPr bwMode="ltGray">
              <a:xfrm rot="-1928746">
                <a:off x="1101" y="2628"/>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94" name="Rectangle 74"/>
              <p:cNvSpPr>
                <a:spLocks noChangeArrowheads="1"/>
              </p:cNvSpPr>
              <p:nvPr userDrawn="1"/>
            </p:nvSpPr>
            <p:spPr bwMode="ltGray">
              <a:xfrm rot="-1844175">
                <a:off x="1114" y="2645"/>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95" name="Rectangle 75"/>
              <p:cNvSpPr>
                <a:spLocks noChangeArrowheads="1"/>
              </p:cNvSpPr>
              <p:nvPr userDrawn="1"/>
            </p:nvSpPr>
            <p:spPr bwMode="ltGray">
              <a:xfrm rot="-1752383">
                <a:off x="1129" y="2667"/>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96" name="Rectangle 76"/>
              <p:cNvSpPr>
                <a:spLocks noChangeArrowheads="1"/>
              </p:cNvSpPr>
              <p:nvPr userDrawn="1"/>
            </p:nvSpPr>
            <p:spPr bwMode="ltGray">
              <a:xfrm rot="-1752383">
                <a:off x="1142" y="2684"/>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97" name="Rectangle 77"/>
              <p:cNvSpPr>
                <a:spLocks noChangeArrowheads="1"/>
              </p:cNvSpPr>
              <p:nvPr userDrawn="1"/>
            </p:nvSpPr>
            <p:spPr bwMode="ltGray">
              <a:xfrm rot="-2466736">
                <a:off x="1014" y="2538"/>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98" name="Rectangle 78"/>
              <p:cNvSpPr>
                <a:spLocks noChangeArrowheads="1"/>
              </p:cNvSpPr>
              <p:nvPr userDrawn="1"/>
            </p:nvSpPr>
            <p:spPr bwMode="ltGray">
              <a:xfrm rot="-2466736">
                <a:off x="1035" y="2557"/>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199" name="Rectangle 79"/>
              <p:cNvSpPr>
                <a:spLocks noChangeArrowheads="1"/>
              </p:cNvSpPr>
              <p:nvPr userDrawn="1"/>
            </p:nvSpPr>
            <p:spPr bwMode="ltGray">
              <a:xfrm rot="-2466736">
                <a:off x="1050" y="2574"/>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00" name="Rectangle 80"/>
              <p:cNvSpPr>
                <a:spLocks noChangeArrowheads="1"/>
              </p:cNvSpPr>
              <p:nvPr userDrawn="1"/>
            </p:nvSpPr>
            <p:spPr bwMode="ltGray">
              <a:xfrm rot="-2342866">
                <a:off x="1068" y="2590"/>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01" name="Freeform 81"/>
              <p:cNvSpPr>
                <a:spLocks/>
              </p:cNvSpPr>
              <p:nvPr userDrawn="1"/>
            </p:nvSpPr>
            <p:spPr bwMode="ltGray">
              <a:xfrm>
                <a:off x="486" y="2563"/>
                <a:ext cx="180" cy="151"/>
              </a:xfrm>
              <a:custGeom>
                <a:avLst/>
                <a:gdLst/>
                <a:ahLst/>
                <a:cxnLst>
                  <a:cxn ang="0">
                    <a:pos x="0" y="144"/>
                  </a:cxn>
                  <a:cxn ang="0">
                    <a:pos x="28" y="147"/>
                  </a:cxn>
                  <a:cxn ang="0">
                    <a:pos x="64" y="46"/>
                  </a:cxn>
                  <a:cxn ang="0">
                    <a:pos x="94" y="151"/>
                  </a:cxn>
                  <a:cxn ang="0">
                    <a:pos x="129" y="151"/>
                  </a:cxn>
                  <a:cxn ang="0">
                    <a:pos x="180" y="9"/>
                  </a:cxn>
                  <a:cxn ang="0">
                    <a:pos x="148" y="10"/>
                  </a:cxn>
                  <a:cxn ang="0">
                    <a:pos x="112" y="112"/>
                  </a:cxn>
                  <a:cxn ang="0">
                    <a:pos x="79" y="0"/>
                  </a:cxn>
                  <a:cxn ang="0">
                    <a:pos x="48" y="0"/>
                  </a:cxn>
                  <a:cxn ang="0">
                    <a:pos x="0" y="144"/>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w="9525">
                <a:noFill/>
                <a:round/>
                <a:headEnd/>
                <a:tailEn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02" name="Rectangle 82"/>
              <p:cNvSpPr>
                <a:spLocks noChangeArrowheads="1"/>
              </p:cNvSpPr>
              <p:nvPr userDrawn="1"/>
            </p:nvSpPr>
            <p:spPr bwMode="ltGray">
              <a:xfrm rot="6575641">
                <a:off x="-217" y="3138"/>
                <a:ext cx="122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03" name="Rectangle 83"/>
              <p:cNvSpPr>
                <a:spLocks noChangeArrowheads="1"/>
              </p:cNvSpPr>
              <p:nvPr userDrawn="1"/>
            </p:nvSpPr>
            <p:spPr bwMode="ltGray">
              <a:xfrm rot="238799">
                <a:off x="4" y="3146"/>
                <a:ext cx="1031"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04" name="Rectangle 84"/>
              <p:cNvSpPr>
                <a:spLocks noChangeArrowheads="1"/>
              </p:cNvSpPr>
              <p:nvPr userDrawn="1"/>
            </p:nvSpPr>
            <p:spPr bwMode="ltGray">
              <a:xfrm rot="-2957028">
                <a:off x="907" y="2472"/>
                <a:ext cx="81"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05" name="Rectangle 85"/>
              <p:cNvSpPr>
                <a:spLocks noChangeArrowheads="1"/>
              </p:cNvSpPr>
              <p:nvPr userDrawn="1"/>
            </p:nvSpPr>
            <p:spPr bwMode="ltGray">
              <a:xfrm rot="-2957028">
                <a:off x="930" y="2486"/>
                <a:ext cx="81"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06" name="Rectangle 86"/>
              <p:cNvSpPr>
                <a:spLocks noChangeArrowheads="1"/>
              </p:cNvSpPr>
              <p:nvPr userDrawn="1"/>
            </p:nvSpPr>
            <p:spPr bwMode="ltGray">
              <a:xfrm rot="-2957028">
                <a:off x="954" y="2497"/>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07" name="Rectangle 87"/>
              <p:cNvSpPr>
                <a:spLocks noChangeArrowheads="1"/>
              </p:cNvSpPr>
              <p:nvPr userDrawn="1"/>
            </p:nvSpPr>
            <p:spPr bwMode="ltGray">
              <a:xfrm rot="-2661033">
                <a:off x="974" y="2509"/>
                <a:ext cx="86"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08" name="Rectangle 88"/>
              <p:cNvSpPr>
                <a:spLocks noChangeArrowheads="1"/>
              </p:cNvSpPr>
              <p:nvPr userDrawn="1"/>
            </p:nvSpPr>
            <p:spPr bwMode="ltGray">
              <a:xfrm rot="-3638503">
                <a:off x="788" y="2426"/>
                <a:ext cx="75"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09" name="Rectangle 89"/>
              <p:cNvSpPr>
                <a:spLocks noChangeArrowheads="1"/>
              </p:cNvSpPr>
              <p:nvPr userDrawn="1"/>
            </p:nvSpPr>
            <p:spPr bwMode="ltGray">
              <a:xfrm rot="-3638503">
                <a:off x="815" y="2434"/>
                <a:ext cx="75"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10" name="Rectangle 90"/>
              <p:cNvSpPr>
                <a:spLocks noChangeArrowheads="1"/>
              </p:cNvSpPr>
              <p:nvPr userDrawn="1"/>
            </p:nvSpPr>
            <p:spPr bwMode="ltGray">
              <a:xfrm rot="-3514633">
                <a:off x="837" y="2440"/>
                <a:ext cx="81"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11" name="Rectangle 91"/>
              <p:cNvSpPr>
                <a:spLocks noChangeArrowheads="1"/>
              </p:cNvSpPr>
              <p:nvPr userDrawn="1"/>
            </p:nvSpPr>
            <p:spPr bwMode="ltGray">
              <a:xfrm rot="-3220799">
                <a:off x="862" y="2452"/>
                <a:ext cx="81"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12" name="Rectangle 92"/>
              <p:cNvSpPr>
                <a:spLocks noChangeArrowheads="1"/>
              </p:cNvSpPr>
              <p:nvPr userDrawn="1"/>
            </p:nvSpPr>
            <p:spPr bwMode="ltGray">
              <a:xfrm rot="-4338250">
                <a:off x="649" y="2396"/>
                <a:ext cx="75"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13" name="Rectangle 93"/>
              <p:cNvSpPr>
                <a:spLocks noChangeArrowheads="1"/>
              </p:cNvSpPr>
              <p:nvPr userDrawn="1"/>
            </p:nvSpPr>
            <p:spPr bwMode="ltGray">
              <a:xfrm rot="-4250359">
                <a:off x="677" y="2402"/>
                <a:ext cx="75"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14" name="Rectangle 94"/>
              <p:cNvSpPr>
                <a:spLocks noChangeArrowheads="1"/>
              </p:cNvSpPr>
              <p:nvPr userDrawn="1"/>
            </p:nvSpPr>
            <p:spPr bwMode="ltGray">
              <a:xfrm rot="-4250359">
                <a:off x="708" y="2406"/>
                <a:ext cx="75"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15" name="Rectangle 95"/>
              <p:cNvSpPr>
                <a:spLocks noChangeArrowheads="1"/>
              </p:cNvSpPr>
              <p:nvPr userDrawn="1"/>
            </p:nvSpPr>
            <p:spPr bwMode="ltGray">
              <a:xfrm rot="-3989246">
                <a:off x="738" y="2410"/>
                <a:ext cx="75"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16" name="Rectangle 96"/>
              <p:cNvSpPr>
                <a:spLocks noChangeArrowheads="1"/>
              </p:cNvSpPr>
              <p:nvPr userDrawn="1"/>
            </p:nvSpPr>
            <p:spPr bwMode="ltGray">
              <a:xfrm rot="-4862215">
                <a:off x="503" y="2394"/>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17" name="Rectangle 97"/>
              <p:cNvSpPr>
                <a:spLocks noChangeArrowheads="1"/>
              </p:cNvSpPr>
              <p:nvPr userDrawn="1"/>
            </p:nvSpPr>
            <p:spPr bwMode="ltGray">
              <a:xfrm rot="-4673370">
                <a:off x="534" y="2392"/>
                <a:ext cx="75"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18" name="Rectangle 98"/>
              <p:cNvSpPr>
                <a:spLocks noChangeArrowheads="1"/>
              </p:cNvSpPr>
              <p:nvPr userDrawn="1"/>
            </p:nvSpPr>
            <p:spPr bwMode="ltGray">
              <a:xfrm rot="-4646721">
                <a:off x="563" y="2390"/>
                <a:ext cx="75"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19" name="Rectangle 99"/>
              <p:cNvSpPr>
                <a:spLocks noChangeArrowheads="1"/>
              </p:cNvSpPr>
              <p:nvPr userDrawn="1"/>
            </p:nvSpPr>
            <p:spPr bwMode="ltGray">
              <a:xfrm rot="-4580623">
                <a:off x="595" y="2390"/>
                <a:ext cx="75"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20" name="Rectangle 100"/>
              <p:cNvSpPr>
                <a:spLocks noChangeArrowheads="1"/>
              </p:cNvSpPr>
              <p:nvPr userDrawn="1"/>
            </p:nvSpPr>
            <p:spPr bwMode="ltGray">
              <a:xfrm rot="-5195129">
                <a:off x="355" y="2414"/>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21" name="Rectangle 101"/>
              <p:cNvSpPr>
                <a:spLocks noChangeArrowheads="1"/>
              </p:cNvSpPr>
              <p:nvPr userDrawn="1"/>
            </p:nvSpPr>
            <p:spPr bwMode="ltGray">
              <a:xfrm rot="-5360484">
                <a:off x="385" y="2408"/>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22" name="Rectangle 102"/>
              <p:cNvSpPr>
                <a:spLocks noChangeArrowheads="1"/>
              </p:cNvSpPr>
              <p:nvPr userDrawn="1"/>
            </p:nvSpPr>
            <p:spPr bwMode="ltGray">
              <a:xfrm rot="-5288939">
                <a:off x="419" y="2404"/>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23" name="Rectangle 103"/>
              <p:cNvSpPr>
                <a:spLocks noChangeArrowheads="1"/>
              </p:cNvSpPr>
              <p:nvPr userDrawn="1"/>
            </p:nvSpPr>
            <p:spPr bwMode="ltGray">
              <a:xfrm rot="-5164854">
                <a:off x="449" y="2400"/>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24" name="Rectangle 104"/>
              <p:cNvSpPr>
                <a:spLocks noChangeArrowheads="1"/>
              </p:cNvSpPr>
              <p:nvPr userDrawn="1"/>
            </p:nvSpPr>
            <p:spPr bwMode="ltGray">
              <a:xfrm rot="-6132163">
                <a:off x="206" y="2458"/>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25" name="Rectangle 105"/>
              <p:cNvSpPr>
                <a:spLocks noChangeArrowheads="1"/>
              </p:cNvSpPr>
              <p:nvPr userDrawn="1"/>
            </p:nvSpPr>
            <p:spPr bwMode="ltGray">
              <a:xfrm rot="-6220433">
                <a:off x="237" y="2448"/>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26" name="Rectangle 106"/>
              <p:cNvSpPr>
                <a:spLocks noChangeArrowheads="1"/>
              </p:cNvSpPr>
              <p:nvPr userDrawn="1"/>
            </p:nvSpPr>
            <p:spPr bwMode="ltGray">
              <a:xfrm rot="-6110943">
                <a:off x="266" y="2438"/>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27" name="Rectangle 107"/>
              <p:cNvSpPr>
                <a:spLocks noChangeArrowheads="1"/>
              </p:cNvSpPr>
              <p:nvPr userDrawn="1"/>
            </p:nvSpPr>
            <p:spPr bwMode="ltGray">
              <a:xfrm rot="-5919570">
                <a:off x="293" y="2426"/>
                <a:ext cx="69"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28" name="Rectangle 108"/>
              <p:cNvSpPr>
                <a:spLocks noChangeArrowheads="1"/>
              </p:cNvSpPr>
              <p:nvPr userDrawn="1"/>
            </p:nvSpPr>
            <p:spPr bwMode="ltGray">
              <a:xfrm rot="-7376291">
                <a:off x="6" y="2548"/>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29" name="Rectangle 109"/>
              <p:cNvSpPr>
                <a:spLocks noChangeArrowheads="1"/>
              </p:cNvSpPr>
              <p:nvPr userDrawn="1"/>
            </p:nvSpPr>
            <p:spPr bwMode="ltGray">
              <a:xfrm rot="-7168347">
                <a:off x="65" y="2516"/>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30" name="Rectangle 110"/>
              <p:cNvSpPr>
                <a:spLocks noChangeArrowheads="1"/>
              </p:cNvSpPr>
              <p:nvPr userDrawn="1"/>
            </p:nvSpPr>
            <p:spPr bwMode="ltGray">
              <a:xfrm rot="-6802416">
                <a:off x="92" y="2502"/>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31" name="Rectangle 111"/>
              <p:cNvSpPr>
                <a:spLocks noChangeArrowheads="1"/>
              </p:cNvSpPr>
              <p:nvPr userDrawn="1"/>
            </p:nvSpPr>
            <p:spPr bwMode="ltGray">
              <a:xfrm rot="-6802416">
                <a:off x="119" y="2492"/>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32" name="Rectangle 112"/>
              <p:cNvSpPr>
                <a:spLocks noChangeArrowheads="1"/>
              </p:cNvSpPr>
              <p:nvPr userDrawn="1"/>
            </p:nvSpPr>
            <p:spPr bwMode="ltGray">
              <a:xfrm rot="-6457704">
                <a:off x="150" y="2478"/>
                <a:ext cx="6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33" name="Rectangle 113"/>
              <p:cNvSpPr>
                <a:spLocks noChangeArrowheads="1"/>
              </p:cNvSpPr>
              <p:nvPr userDrawn="1"/>
            </p:nvSpPr>
            <p:spPr bwMode="ltGray">
              <a:xfrm rot="-1876771">
                <a:off x="0" y="3363"/>
                <a:ext cx="75"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34" name="Rectangle 114"/>
              <p:cNvSpPr>
                <a:spLocks noChangeArrowheads="1"/>
              </p:cNvSpPr>
              <p:nvPr userDrawn="1"/>
            </p:nvSpPr>
            <p:spPr bwMode="ltGray">
              <a:xfrm rot="3283992">
                <a:off x="511" y="3478"/>
                <a:ext cx="242"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35" name="Rectangle 115"/>
              <p:cNvSpPr>
                <a:spLocks noChangeArrowheads="1"/>
              </p:cNvSpPr>
              <p:nvPr userDrawn="1"/>
            </p:nvSpPr>
            <p:spPr bwMode="ltGray">
              <a:xfrm rot="3283992">
                <a:off x="35" y="2798"/>
                <a:ext cx="242"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36" name="Rectangle 116"/>
              <p:cNvSpPr>
                <a:spLocks noChangeArrowheads="1"/>
              </p:cNvSpPr>
              <p:nvPr userDrawn="1"/>
            </p:nvSpPr>
            <p:spPr bwMode="ltGray">
              <a:xfrm rot="-1876771">
                <a:off x="700" y="2851"/>
                <a:ext cx="317"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37" name="Rectangle 117"/>
              <p:cNvSpPr>
                <a:spLocks noChangeArrowheads="1"/>
              </p:cNvSpPr>
              <p:nvPr userDrawn="1"/>
            </p:nvSpPr>
            <p:spPr bwMode="ltGray">
              <a:xfrm rot="5908516">
                <a:off x="200" y="3915"/>
                <a:ext cx="138"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38" name="Rectangle 118"/>
              <p:cNvSpPr>
                <a:spLocks noChangeArrowheads="1"/>
              </p:cNvSpPr>
              <p:nvPr userDrawn="1"/>
            </p:nvSpPr>
            <p:spPr bwMode="ltGray">
              <a:xfrm rot="6683973">
                <a:off x="45" y="3915"/>
                <a:ext cx="144"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39" name="Rectangle 119"/>
              <p:cNvSpPr>
                <a:spLocks noChangeArrowheads="1"/>
              </p:cNvSpPr>
              <p:nvPr userDrawn="1"/>
            </p:nvSpPr>
            <p:spPr bwMode="ltGray">
              <a:xfrm rot="5245609">
                <a:off x="361" y="3893"/>
                <a:ext cx="132"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40" name="Rectangle 120"/>
              <p:cNvSpPr>
                <a:spLocks noChangeArrowheads="1"/>
              </p:cNvSpPr>
              <p:nvPr userDrawn="1"/>
            </p:nvSpPr>
            <p:spPr bwMode="ltGray">
              <a:xfrm rot="4500520">
                <a:off x="522" y="3847"/>
                <a:ext cx="132"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41" name="Rectangle 121"/>
              <p:cNvSpPr>
                <a:spLocks noChangeArrowheads="1"/>
              </p:cNvSpPr>
              <p:nvPr userDrawn="1"/>
            </p:nvSpPr>
            <p:spPr bwMode="ltGray">
              <a:xfrm rot="3805227">
                <a:off x="670" y="3778"/>
                <a:ext cx="132"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42" name="Rectangle 122"/>
              <p:cNvSpPr>
                <a:spLocks noChangeArrowheads="1"/>
              </p:cNvSpPr>
              <p:nvPr userDrawn="1"/>
            </p:nvSpPr>
            <p:spPr bwMode="ltGray">
              <a:xfrm rot="3060138">
                <a:off x="813" y="3688"/>
                <a:ext cx="132"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43" name="Rectangle 123"/>
              <p:cNvSpPr>
                <a:spLocks noChangeArrowheads="1"/>
              </p:cNvSpPr>
              <p:nvPr userDrawn="1"/>
            </p:nvSpPr>
            <p:spPr bwMode="ltGray">
              <a:xfrm rot="2090281">
                <a:off x="938" y="3582"/>
                <a:ext cx="132"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44" name="Rectangle 124"/>
              <p:cNvSpPr>
                <a:spLocks noChangeArrowheads="1"/>
              </p:cNvSpPr>
              <p:nvPr userDrawn="1"/>
            </p:nvSpPr>
            <p:spPr bwMode="ltGray">
              <a:xfrm rot="-7168347">
                <a:off x="-18" y="2506"/>
                <a:ext cx="132"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45" name="Rectangle 125"/>
              <p:cNvSpPr>
                <a:spLocks noChangeArrowheads="1"/>
              </p:cNvSpPr>
              <p:nvPr userDrawn="1"/>
            </p:nvSpPr>
            <p:spPr bwMode="ltGray">
              <a:xfrm rot="-6406501">
                <a:off x="136" y="2433"/>
                <a:ext cx="132"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46" name="Rectangle 126"/>
              <p:cNvSpPr>
                <a:spLocks noChangeArrowheads="1"/>
              </p:cNvSpPr>
              <p:nvPr userDrawn="1"/>
            </p:nvSpPr>
            <p:spPr bwMode="ltGray">
              <a:xfrm rot="-4970620">
                <a:off x="447" y="2364"/>
                <a:ext cx="138"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47" name="Rectangle 127"/>
              <p:cNvSpPr>
                <a:spLocks noChangeArrowheads="1"/>
              </p:cNvSpPr>
              <p:nvPr userDrawn="1"/>
            </p:nvSpPr>
            <p:spPr bwMode="ltGray">
              <a:xfrm rot="-4298502">
                <a:off x="597" y="2360"/>
                <a:ext cx="150"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48" name="Rectangle 128"/>
              <p:cNvSpPr>
                <a:spLocks noChangeArrowheads="1"/>
              </p:cNvSpPr>
              <p:nvPr userDrawn="1"/>
            </p:nvSpPr>
            <p:spPr bwMode="ltGray">
              <a:xfrm rot="-3676305">
                <a:off x="739" y="2386"/>
                <a:ext cx="155"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49" name="Rectangle 129"/>
              <p:cNvSpPr>
                <a:spLocks noChangeArrowheads="1"/>
              </p:cNvSpPr>
              <p:nvPr userDrawn="1"/>
            </p:nvSpPr>
            <p:spPr bwMode="ltGray">
              <a:xfrm rot="-3188616">
                <a:off x="869" y="2430"/>
                <a:ext cx="167"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50" name="Rectangle 130"/>
              <p:cNvSpPr>
                <a:spLocks noChangeArrowheads="1"/>
              </p:cNvSpPr>
              <p:nvPr userDrawn="1"/>
            </p:nvSpPr>
            <p:spPr bwMode="ltGray">
              <a:xfrm rot="-2610246">
                <a:off x="984" y="2497"/>
                <a:ext cx="167"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51" name="Rectangle 131"/>
              <p:cNvSpPr>
                <a:spLocks noChangeArrowheads="1"/>
              </p:cNvSpPr>
              <p:nvPr userDrawn="1"/>
            </p:nvSpPr>
            <p:spPr bwMode="ltGray">
              <a:xfrm rot="-2190008">
                <a:off x="1075" y="2585"/>
                <a:ext cx="173"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52" name="Rectangle 132"/>
              <p:cNvSpPr>
                <a:spLocks noChangeArrowheads="1"/>
              </p:cNvSpPr>
              <p:nvPr userDrawn="1"/>
            </p:nvSpPr>
            <p:spPr bwMode="ltGray">
              <a:xfrm rot="-1728558">
                <a:off x="1147" y="2688"/>
                <a:ext cx="167"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53" name="Rectangle 133"/>
              <p:cNvSpPr>
                <a:spLocks noChangeArrowheads="1"/>
              </p:cNvSpPr>
              <p:nvPr userDrawn="1"/>
            </p:nvSpPr>
            <p:spPr bwMode="ltGray">
              <a:xfrm rot="-1172118">
                <a:off x="1198" y="2805"/>
                <a:ext cx="167"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54" name="Rectangle 134"/>
              <p:cNvSpPr>
                <a:spLocks noChangeArrowheads="1"/>
              </p:cNvSpPr>
              <p:nvPr userDrawn="1"/>
            </p:nvSpPr>
            <p:spPr bwMode="ltGray">
              <a:xfrm rot="-753845">
                <a:off x="1218" y="2930"/>
                <a:ext cx="167"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55" name="Rectangle 135"/>
              <p:cNvSpPr>
                <a:spLocks noChangeArrowheads="1"/>
              </p:cNvSpPr>
              <p:nvPr userDrawn="1"/>
            </p:nvSpPr>
            <p:spPr bwMode="ltGray">
              <a:xfrm rot="-287823">
                <a:off x="1213" y="3066"/>
                <a:ext cx="167"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56" name="Rectangle 136"/>
              <p:cNvSpPr>
                <a:spLocks noChangeArrowheads="1"/>
              </p:cNvSpPr>
              <p:nvPr userDrawn="1"/>
            </p:nvSpPr>
            <p:spPr bwMode="ltGray">
              <a:xfrm rot="696741">
                <a:off x="1126" y="3337"/>
                <a:ext cx="150"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57" name="Rectangle 137"/>
              <p:cNvSpPr>
                <a:spLocks noChangeArrowheads="1"/>
              </p:cNvSpPr>
              <p:nvPr userDrawn="1"/>
            </p:nvSpPr>
            <p:spPr bwMode="ltGray">
              <a:xfrm rot="1529990">
                <a:off x="1041" y="3465"/>
                <a:ext cx="140"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58" name="Freeform 138"/>
              <p:cNvSpPr>
                <a:spLocks/>
              </p:cNvSpPr>
              <p:nvPr userDrawn="1"/>
            </p:nvSpPr>
            <p:spPr bwMode="ltGray">
              <a:xfrm>
                <a:off x="850" y="3136"/>
                <a:ext cx="204" cy="120"/>
              </a:xfrm>
              <a:custGeom>
                <a:avLst/>
                <a:gdLst/>
                <a:ahLst/>
                <a:cxnLst>
                  <a:cxn ang="0">
                    <a:pos x="168" y="120"/>
                  </a:cxn>
                  <a:cxn ang="0">
                    <a:pos x="204" y="12"/>
                  </a:cxn>
                  <a:cxn ang="0">
                    <a:pos x="42" y="0"/>
                  </a:cxn>
                  <a:cxn ang="0">
                    <a:pos x="0" y="108"/>
                  </a:cxn>
                  <a:cxn ang="0">
                    <a:pos x="30" y="114"/>
                  </a:cxn>
                  <a:cxn ang="0">
                    <a:pos x="60" y="30"/>
                  </a:cxn>
                  <a:cxn ang="0">
                    <a:pos x="102" y="36"/>
                  </a:cxn>
                  <a:cxn ang="0">
                    <a:pos x="78" y="108"/>
                  </a:cxn>
                  <a:cxn ang="0">
                    <a:pos x="102" y="108"/>
                  </a:cxn>
                  <a:cxn ang="0">
                    <a:pos x="132" y="36"/>
                  </a:cxn>
                  <a:cxn ang="0">
                    <a:pos x="162" y="36"/>
                  </a:cxn>
                  <a:cxn ang="0">
                    <a:pos x="138" y="114"/>
                  </a:cxn>
                  <a:cxn ang="0">
                    <a:pos x="168" y="120"/>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w="9525">
                <a:noFill/>
                <a:round/>
                <a:headEnd/>
                <a:tailEnd/>
              </a:ln>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59" name="Freeform 139"/>
              <p:cNvSpPr>
                <a:spLocks/>
              </p:cNvSpPr>
              <p:nvPr userDrawn="1"/>
            </p:nvSpPr>
            <p:spPr bwMode="ltGray">
              <a:xfrm>
                <a:off x="19" y="2722"/>
                <a:ext cx="90" cy="78"/>
              </a:xfrm>
              <a:custGeom>
                <a:avLst/>
                <a:gdLst/>
                <a:ahLst/>
                <a:cxnLst>
                  <a:cxn ang="0">
                    <a:pos x="66" y="36"/>
                  </a:cxn>
                  <a:cxn ang="0">
                    <a:pos x="66" y="36"/>
                  </a:cxn>
                  <a:cxn ang="0">
                    <a:pos x="18" y="24"/>
                  </a:cxn>
                  <a:cxn ang="0">
                    <a:pos x="0" y="30"/>
                  </a:cxn>
                  <a:cxn ang="0">
                    <a:pos x="36" y="78"/>
                  </a:cxn>
                  <a:cxn ang="0">
                    <a:pos x="48" y="72"/>
                  </a:cxn>
                  <a:cxn ang="0">
                    <a:pos x="24" y="36"/>
                  </a:cxn>
                  <a:cxn ang="0">
                    <a:pos x="24" y="36"/>
                  </a:cxn>
                  <a:cxn ang="0">
                    <a:pos x="72" y="54"/>
                  </a:cxn>
                  <a:cxn ang="0">
                    <a:pos x="90" y="42"/>
                  </a:cxn>
                  <a:cxn ang="0">
                    <a:pos x="54" y="0"/>
                  </a:cxn>
                  <a:cxn ang="0">
                    <a:pos x="42" y="6"/>
                  </a:cxn>
                  <a:cxn ang="0">
                    <a:pos x="66" y="36"/>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w="9525">
                <a:noFill/>
                <a:round/>
                <a:headEnd/>
                <a:tailEnd/>
              </a:ln>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60" name="Freeform 140"/>
              <p:cNvSpPr>
                <a:spLocks/>
              </p:cNvSpPr>
              <p:nvPr userDrawn="1"/>
            </p:nvSpPr>
            <p:spPr bwMode="ltGray">
              <a:xfrm>
                <a:off x="97" y="2651"/>
                <a:ext cx="101" cy="89"/>
              </a:xfrm>
              <a:custGeom>
                <a:avLst/>
                <a:gdLst/>
                <a:ahLst/>
                <a:cxnLst>
                  <a:cxn ang="0">
                    <a:pos x="54" y="89"/>
                  </a:cxn>
                  <a:cxn ang="0">
                    <a:pos x="65" y="83"/>
                  </a:cxn>
                  <a:cxn ang="0">
                    <a:pos x="48" y="35"/>
                  </a:cxn>
                  <a:cxn ang="0">
                    <a:pos x="89" y="65"/>
                  </a:cxn>
                  <a:cxn ang="0">
                    <a:pos x="101" y="59"/>
                  </a:cxn>
                  <a:cxn ang="0">
                    <a:pos x="83" y="0"/>
                  </a:cxn>
                  <a:cxn ang="0">
                    <a:pos x="71" y="12"/>
                  </a:cxn>
                  <a:cxn ang="0">
                    <a:pos x="83" y="41"/>
                  </a:cxn>
                  <a:cxn ang="0">
                    <a:pos x="48" y="23"/>
                  </a:cxn>
                  <a:cxn ang="0">
                    <a:pos x="36" y="29"/>
                  </a:cxn>
                  <a:cxn ang="0">
                    <a:pos x="45" y="68"/>
                  </a:cxn>
                  <a:cxn ang="0">
                    <a:pos x="18" y="41"/>
                  </a:cxn>
                  <a:cxn ang="0">
                    <a:pos x="0" y="53"/>
                  </a:cxn>
                  <a:cxn ang="0">
                    <a:pos x="54" y="89"/>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w="9525">
                <a:noFill/>
                <a:round/>
                <a:headEnd/>
                <a:tailEnd/>
              </a:ln>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61" name="Freeform 141"/>
              <p:cNvSpPr>
                <a:spLocks/>
              </p:cNvSpPr>
              <p:nvPr userDrawn="1"/>
            </p:nvSpPr>
            <p:spPr bwMode="ltGray">
              <a:xfrm>
                <a:off x="677" y="3502"/>
                <a:ext cx="83" cy="78"/>
              </a:xfrm>
              <a:custGeom>
                <a:avLst/>
                <a:gdLst/>
                <a:ahLst/>
                <a:cxnLst>
                  <a:cxn ang="0">
                    <a:pos x="36" y="78"/>
                  </a:cxn>
                  <a:cxn ang="0">
                    <a:pos x="83" y="48"/>
                  </a:cxn>
                  <a:cxn ang="0">
                    <a:pos x="54" y="0"/>
                  </a:cxn>
                  <a:cxn ang="0">
                    <a:pos x="0" y="30"/>
                  </a:cxn>
                  <a:cxn ang="0">
                    <a:pos x="6" y="36"/>
                  </a:cxn>
                  <a:cxn ang="0">
                    <a:pos x="42" y="18"/>
                  </a:cxn>
                  <a:cxn ang="0">
                    <a:pos x="54" y="30"/>
                  </a:cxn>
                  <a:cxn ang="0">
                    <a:pos x="24" y="48"/>
                  </a:cxn>
                  <a:cxn ang="0">
                    <a:pos x="30" y="54"/>
                  </a:cxn>
                  <a:cxn ang="0">
                    <a:pos x="60" y="36"/>
                  </a:cxn>
                  <a:cxn ang="0">
                    <a:pos x="66" y="48"/>
                  </a:cxn>
                  <a:cxn ang="0">
                    <a:pos x="30" y="66"/>
                  </a:cxn>
                  <a:cxn ang="0">
                    <a:pos x="36" y="78"/>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w="9525">
                <a:noFill/>
                <a:round/>
                <a:headEnd/>
                <a:tailEnd/>
              </a:ln>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62" name="Freeform 142"/>
              <p:cNvSpPr>
                <a:spLocks/>
              </p:cNvSpPr>
              <p:nvPr userDrawn="1"/>
            </p:nvSpPr>
            <p:spPr bwMode="ltGray">
              <a:xfrm>
                <a:off x="940" y="2782"/>
                <a:ext cx="90" cy="72"/>
              </a:xfrm>
              <a:custGeom>
                <a:avLst/>
                <a:gdLst/>
                <a:ahLst/>
                <a:cxnLst>
                  <a:cxn ang="0">
                    <a:pos x="90" y="30"/>
                  </a:cxn>
                  <a:cxn ang="0">
                    <a:pos x="66" y="0"/>
                  </a:cxn>
                  <a:cxn ang="0">
                    <a:pos x="0" y="36"/>
                  </a:cxn>
                  <a:cxn ang="0">
                    <a:pos x="24" y="72"/>
                  </a:cxn>
                  <a:cxn ang="0">
                    <a:pos x="36" y="66"/>
                  </a:cxn>
                  <a:cxn ang="0">
                    <a:pos x="18" y="42"/>
                  </a:cxn>
                  <a:cxn ang="0">
                    <a:pos x="36" y="30"/>
                  </a:cxn>
                  <a:cxn ang="0">
                    <a:pos x="54" y="54"/>
                  </a:cxn>
                  <a:cxn ang="0">
                    <a:pos x="60" y="48"/>
                  </a:cxn>
                  <a:cxn ang="0">
                    <a:pos x="48" y="24"/>
                  </a:cxn>
                  <a:cxn ang="0">
                    <a:pos x="60" y="12"/>
                  </a:cxn>
                  <a:cxn ang="0">
                    <a:pos x="78" y="42"/>
                  </a:cxn>
                  <a:cxn ang="0">
                    <a:pos x="90" y="30"/>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w="9525">
                <a:noFill/>
                <a:round/>
                <a:headEnd/>
                <a:tailEnd/>
              </a:ln>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63" name="Freeform 143"/>
              <p:cNvSpPr>
                <a:spLocks/>
              </p:cNvSpPr>
              <p:nvPr userDrawn="1"/>
            </p:nvSpPr>
            <p:spPr bwMode="ltGray">
              <a:xfrm>
                <a:off x="898" y="2716"/>
                <a:ext cx="90" cy="84"/>
              </a:xfrm>
              <a:custGeom>
                <a:avLst/>
                <a:gdLst/>
                <a:ahLst/>
                <a:cxnLst>
                  <a:cxn ang="0">
                    <a:pos x="42" y="60"/>
                  </a:cxn>
                  <a:cxn ang="0">
                    <a:pos x="42" y="60"/>
                  </a:cxn>
                  <a:cxn ang="0">
                    <a:pos x="72" y="12"/>
                  </a:cxn>
                  <a:cxn ang="0">
                    <a:pos x="66" y="0"/>
                  </a:cxn>
                  <a:cxn ang="0">
                    <a:pos x="0" y="42"/>
                  </a:cxn>
                  <a:cxn ang="0">
                    <a:pos x="6" y="54"/>
                  </a:cxn>
                  <a:cxn ang="0">
                    <a:pos x="54" y="24"/>
                  </a:cxn>
                  <a:cxn ang="0">
                    <a:pos x="54" y="24"/>
                  </a:cxn>
                  <a:cxn ang="0">
                    <a:pos x="18" y="72"/>
                  </a:cxn>
                  <a:cxn ang="0">
                    <a:pos x="24" y="84"/>
                  </a:cxn>
                  <a:cxn ang="0">
                    <a:pos x="90" y="42"/>
                  </a:cxn>
                  <a:cxn ang="0">
                    <a:pos x="84" y="30"/>
                  </a:cxn>
                  <a:cxn ang="0">
                    <a:pos x="42" y="60"/>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w="9525">
                <a:noFill/>
                <a:round/>
                <a:headEnd/>
                <a:tailEnd/>
              </a:ln>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64" name="Freeform 144"/>
              <p:cNvSpPr>
                <a:spLocks/>
              </p:cNvSpPr>
              <p:nvPr userDrawn="1"/>
            </p:nvSpPr>
            <p:spPr bwMode="ltGray">
              <a:xfrm>
                <a:off x="7" y="3837"/>
                <a:ext cx="6" cy="12"/>
              </a:xfrm>
              <a:custGeom>
                <a:avLst/>
                <a:gdLst/>
                <a:ahLst/>
                <a:cxnLst>
                  <a:cxn ang="0">
                    <a:pos x="6" y="0"/>
                  </a:cxn>
                  <a:cxn ang="0">
                    <a:pos x="6" y="0"/>
                  </a:cxn>
                  <a:cxn ang="0">
                    <a:pos x="0" y="0"/>
                  </a:cxn>
                  <a:cxn ang="0">
                    <a:pos x="0" y="0"/>
                  </a:cxn>
                  <a:cxn ang="0">
                    <a:pos x="0" y="12"/>
                  </a:cxn>
                  <a:cxn ang="0">
                    <a:pos x="6" y="0"/>
                  </a:cxn>
                  <a:cxn ang="0">
                    <a:pos x="6" y="0"/>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w="9525">
                <a:noFill/>
                <a:round/>
                <a:headEnd/>
                <a:tailEnd/>
              </a:ln>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65" name="Freeform 145"/>
              <p:cNvSpPr>
                <a:spLocks/>
              </p:cNvSpPr>
              <p:nvPr userDrawn="1"/>
            </p:nvSpPr>
            <p:spPr bwMode="ltGray">
              <a:xfrm>
                <a:off x="7" y="2555"/>
                <a:ext cx="30" cy="48"/>
              </a:xfrm>
              <a:custGeom>
                <a:avLst/>
                <a:gdLst/>
                <a:ahLst/>
                <a:cxnLst>
                  <a:cxn ang="0">
                    <a:pos x="18" y="48"/>
                  </a:cxn>
                  <a:cxn ang="0">
                    <a:pos x="18" y="48"/>
                  </a:cxn>
                  <a:cxn ang="0">
                    <a:pos x="30" y="42"/>
                  </a:cxn>
                  <a:cxn ang="0">
                    <a:pos x="0" y="0"/>
                  </a:cxn>
                  <a:cxn ang="0">
                    <a:pos x="0" y="24"/>
                  </a:cxn>
                  <a:cxn ang="0">
                    <a:pos x="18" y="48"/>
                  </a:cxn>
                  <a:cxn ang="0">
                    <a:pos x="18" y="48"/>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w="9525">
                <a:noFill/>
                <a:round/>
                <a:headEnd/>
                <a:tailEnd/>
              </a:ln>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66" name="Freeform 146"/>
              <p:cNvSpPr>
                <a:spLocks/>
              </p:cNvSpPr>
              <p:nvPr userDrawn="1"/>
            </p:nvSpPr>
            <p:spPr bwMode="ltGray">
              <a:xfrm>
                <a:off x="7" y="3843"/>
                <a:ext cx="36" cy="66"/>
              </a:xfrm>
              <a:custGeom>
                <a:avLst/>
                <a:gdLst/>
                <a:ahLst/>
                <a:cxnLst>
                  <a:cxn ang="0">
                    <a:pos x="36" y="0"/>
                  </a:cxn>
                  <a:cxn ang="0">
                    <a:pos x="24" y="0"/>
                  </a:cxn>
                  <a:cxn ang="0">
                    <a:pos x="24" y="0"/>
                  </a:cxn>
                  <a:cxn ang="0">
                    <a:pos x="0" y="36"/>
                  </a:cxn>
                  <a:cxn ang="0">
                    <a:pos x="0" y="66"/>
                  </a:cxn>
                  <a:cxn ang="0">
                    <a:pos x="36" y="0"/>
                  </a:cxn>
                  <a:cxn ang="0">
                    <a:pos x="36" y="0"/>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w="9525">
                <a:noFill/>
                <a:round/>
                <a:headEnd/>
                <a:tailEnd/>
              </a:ln>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67" name="Rectangle 147"/>
              <p:cNvSpPr>
                <a:spLocks noChangeArrowheads="1"/>
              </p:cNvSpPr>
              <p:nvPr userDrawn="1"/>
            </p:nvSpPr>
            <p:spPr bwMode="ltGray">
              <a:xfrm rot="244926">
                <a:off x="1177" y="3201"/>
                <a:ext cx="161"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68" name="Rectangle 148"/>
              <p:cNvSpPr>
                <a:spLocks noChangeArrowheads="1"/>
              </p:cNvSpPr>
              <p:nvPr userDrawn="1"/>
            </p:nvSpPr>
            <p:spPr bwMode="ltGray">
              <a:xfrm rot="-5598588">
                <a:off x="290" y="2386"/>
                <a:ext cx="138" cy="12"/>
              </a:xfrm>
              <a:prstGeom prst="rect">
                <a:avLst/>
              </a:prstGeom>
              <a:solidFill>
                <a:schemeClr val="bg2"/>
              </a:solidFill>
              <a:ln w="9525">
                <a:noFill/>
                <a:miter lim="800000"/>
                <a:headEnd/>
                <a:tailEnd/>
              </a:ln>
              <a:effectLst/>
            </p:spPr>
            <p:txBody>
              <a:bodyPr wrap="none" anchor="ct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69" name="Freeform 149"/>
              <p:cNvSpPr>
                <a:spLocks/>
              </p:cNvSpPr>
              <p:nvPr userDrawn="1"/>
            </p:nvSpPr>
            <p:spPr bwMode="ltGray">
              <a:xfrm>
                <a:off x="139" y="3573"/>
                <a:ext cx="144" cy="154"/>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70" name="Freeform 150"/>
              <p:cNvSpPr>
                <a:spLocks/>
              </p:cNvSpPr>
              <p:nvPr userDrawn="1"/>
            </p:nvSpPr>
            <p:spPr bwMode="ltGray">
              <a:xfrm rot="-2857037">
                <a:off x="619" y="3550"/>
                <a:ext cx="68" cy="69"/>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71" name="Freeform 151"/>
              <p:cNvSpPr>
                <a:spLocks/>
              </p:cNvSpPr>
              <p:nvPr userDrawn="1"/>
            </p:nvSpPr>
            <p:spPr bwMode="ltGray">
              <a:xfrm>
                <a:off x="235" y="2503"/>
                <a:ext cx="348" cy="1272"/>
              </a:xfrm>
              <a:custGeom>
                <a:avLst/>
                <a:gdLst/>
                <a:ahLst/>
                <a:cxnLst>
                  <a:cxn ang="0">
                    <a:pos x="0" y="0"/>
                  </a:cxn>
                  <a:cxn ang="0">
                    <a:pos x="287" y="582"/>
                  </a:cxn>
                  <a:cxn ang="0">
                    <a:pos x="348" y="1272"/>
                  </a:cxn>
                  <a:cxn ang="0">
                    <a:pos x="54" y="676"/>
                  </a:cxn>
                  <a:cxn ang="0">
                    <a:pos x="0" y="0"/>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w="9525" cap="flat" cmpd="sng">
                <a:noFill/>
                <a:prstDash val="solid"/>
                <a:round/>
                <a:headEnd type="none" w="med" len="med"/>
                <a:tailEnd type="none" w="med" len="me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sp>
            <p:nvSpPr>
              <p:cNvPr id="5272"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w="9525">
                <a:noFill/>
                <a:round/>
                <a:headEnd/>
                <a:tailEnd/>
              </a:ln>
              <a:effectLst/>
            </p:spPr>
            <p:txBody>
              <a:bodyPr/>
              <a:lstStyle>
                <a:lvl1pPr>
                  <a:defRPr sz="2000">
                    <a:solidFill>
                      <a:schemeClr val="tx1"/>
                    </a:solidFill>
                    <a:latin typeface="Tahoma" charset="0"/>
                    <a:ea typeface="ＭＳ Ｐゴシック" charset="-128"/>
                  </a:defRPr>
                </a:lvl1pPr>
                <a:lvl2pPr marL="37931725" indent="-37474525">
                  <a:defRPr sz="2000">
                    <a:solidFill>
                      <a:schemeClr val="tx1"/>
                    </a:solidFill>
                    <a:latin typeface="Tahoma" charset="0"/>
                    <a:ea typeface="ＭＳ Ｐゴシック" charset="-128"/>
                  </a:defRPr>
                </a:lvl2pPr>
                <a:lvl3pPr>
                  <a:defRPr sz="2000">
                    <a:solidFill>
                      <a:schemeClr val="tx1"/>
                    </a:solidFill>
                    <a:latin typeface="Tahoma" charset="0"/>
                    <a:ea typeface="ＭＳ Ｐゴシック" charset="-128"/>
                  </a:defRPr>
                </a:lvl3pPr>
                <a:lvl4pPr>
                  <a:defRPr sz="2000">
                    <a:solidFill>
                      <a:schemeClr val="tx1"/>
                    </a:solidFill>
                    <a:latin typeface="Tahoma" charset="0"/>
                    <a:ea typeface="ＭＳ Ｐゴシック" charset="-128"/>
                  </a:defRPr>
                </a:lvl4pPr>
                <a:lvl5pPr>
                  <a:defRPr sz="2000">
                    <a:solidFill>
                      <a:schemeClr val="tx1"/>
                    </a:solidFill>
                    <a:latin typeface="Tahoma" charset="0"/>
                    <a:ea typeface="ＭＳ Ｐゴシック" charset="-128"/>
                  </a:defRPr>
                </a:lvl5pPr>
                <a:lvl6pPr marL="457200" eaLnBrk="0" fontAlgn="base" hangingPunct="0">
                  <a:spcBef>
                    <a:spcPct val="0"/>
                  </a:spcBef>
                  <a:spcAft>
                    <a:spcPct val="0"/>
                  </a:spcAft>
                  <a:defRPr sz="2000">
                    <a:solidFill>
                      <a:schemeClr val="tx1"/>
                    </a:solidFill>
                    <a:latin typeface="Tahoma" charset="0"/>
                    <a:ea typeface="ＭＳ Ｐゴシック" charset="-128"/>
                  </a:defRPr>
                </a:lvl6pPr>
                <a:lvl7pPr marL="914400" eaLnBrk="0" fontAlgn="base" hangingPunct="0">
                  <a:spcBef>
                    <a:spcPct val="0"/>
                  </a:spcBef>
                  <a:spcAft>
                    <a:spcPct val="0"/>
                  </a:spcAft>
                  <a:defRPr sz="2000">
                    <a:solidFill>
                      <a:schemeClr val="tx1"/>
                    </a:solidFill>
                    <a:latin typeface="Tahoma" charset="0"/>
                    <a:ea typeface="ＭＳ Ｐゴシック" charset="-128"/>
                  </a:defRPr>
                </a:lvl7pPr>
                <a:lvl8pPr marL="1371600" eaLnBrk="0" fontAlgn="base" hangingPunct="0">
                  <a:spcBef>
                    <a:spcPct val="0"/>
                  </a:spcBef>
                  <a:spcAft>
                    <a:spcPct val="0"/>
                  </a:spcAft>
                  <a:defRPr sz="2000">
                    <a:solidFill>
                      <a:schemeClr val="tx1"/>
                    </a:solidFill>
                    <a:latin typeface="Tahoma" charset="0"/>
                    <a:ea typeface="ＭＳ Ｐゴシック" charset="-128"/>
                  </a:defRPr>
                </a:lvl8pPr>
                <a:lvl9pPr marL="1828800" eaLnBrk="0" fontAlgn="base" hangingPunct="0">
                  <a:spcBef>
                    <a:spcPct val="0"/>
                  </a:spcBef>
                  <a:spcAft>
                    <a:spcPct val="0"/>
                  </a:spcAft>
                  <a:defRPr sz="2000">
                    <a:solidFill>
                      <a:schemeClr val="tx1"/>
                    </a:solidFill>
                    <a:latin typeface="Tahoma" charset="0"/>
                    <a:ea typeface="ＭＳ Ｐゴシック" charset="-128"/>
                  </a:defRPr>
                </a:lvl9pPr>
              </a:lstStyle>
              <a:p>
                <a:endParaRPr lang="zh-HK" altLang="zh-HK"/>
              </a:p>
            </p:txBody>
          </p:sp>
        </p:grpSp>
      </p:grpSp>
      <p:sp>
        <p:nvSpPr>
          <p:cNvPr id="5273" name="Rectangle 153"/>
          <p:cNvSpPr>
            <a:spLocks noGrp="1" noRot="1" noChangeArrowheads="1"/>
          </p:cNvSpPr>
          <p:nvPr>
            <p:ph type="title"/>
          </p:nvPr>
        </p:nvSpPr>
        <p:spPr bwMode="auto">
          <a:xfrm>
            <a:off x="301625" y="228600"/>
            <a:ext cx="854075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HK" smtClean="0"/>
              <a:t>Click to edit Master title style</a:t>
            </a:r>
          </a:p>
        </p:txBody>
      </p:sp>
      <p:sp>
        <p:nvSpPr>
          <p:cNvPr id="5274" name="Rectangle 154"/>
          <p:cNvSpPr>
            <a:spLocks noGrp="1" noChangeArrowheads="1"/>
          </p:cNvSpPr>
          <p:nvPr>
            <p:ph type="dt" sz="half" idx="2"/>
          </p:nvPr>
        </p:nvSpPr>
        <p:spPr bwMode="auto">
          <a:xfrm>
            <a:off x="301625" y="6245225"/>
            <a:ext cx="22891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charset="0"/>
              </a:defRPr>
            </a:lvl1pPr>
          </a:lstStyle>
          <a:p>
            <a:endParaRPr lang="zh-HK" altLang="zh-HK"/>
          </a:p>
        </p:txBody>
      </p:sp>
      <p:sp>
        <p:nvSpPr>
          <p:cNvPr id="5275" name="Rectangle 15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charset="0"/>
              </a:defRPr>
            </a:lvl1pPr>
          </a:lstStyle>
          <a:p>
            <a:endParaRPr lang="zh-HK" altLang="zh-HK"/>
          </a:p>
        </p:txBody>
      </p:sp>
      <p:sp>
        <p:nvSpPr>
          <p:cNvPr id="5276" name="Rectangle 156"/>
          <p:cNvSpPr>
            <a:spLocks noGrp="1" noChangeArrowheads="1"/>
          </p:cNvSpPr>
          <p:nvPr>
            <p:ph type="sldNum" sz="quarter" idx="4"/>
          </p:nvPr>
        </p:nvSpPr>
        <p:spPr bwMode="auto">
          <a:xfrm>
            <a:off x="6553200" y="6245225"/>
            <a:ext cx="22891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Arial" charset="0"/>
              </a:defRPr>
            </a:lvl1pPr>
          </a:lstStyle>
          <a:p>
            <a:fld id="{759E16A2-E9AF-4CB2-93FA-BF21C4D0C5A3}" type="slidenum">
              <a:rPr lang="en-US" altLang="zh-HK"/>
              <a:pPr/>
              <a:t>‹#›</a:t>
            </a:fld>
            <a:endParaRPr lang="en-US" altLang="zh-HK"/>
          </a:p>
        </p:txBody>
      </p:sp>
      <p:sp>
        <p:nvSpPr>
          <p:cNvPr id="5277" name="Rectangle 157"/>
          <p:cNvSpPr>
            <a:spLocks noGrp="1" noRot="1" noChangeArrowheads="1"/>
          </p:cNvSpPr>
          <p:nvPr>
            <p:ph type="body" idx="1"/>
          </p:nvPr>
        </p:nvSpPr>
        <p:spPr bwMode="auto">
          <a:xfrm>
            <a:off x="301625" y="1600200"/>
            <a:ext cx="8540750" cy="4498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HK" smtClean="0"/>
              <a:t>Click to 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p>
        </p:txBody>
      </p:sp>
    </p:spTree>
  </p:cSld>
  <p:clrMap bg1="dk2" tx1="lt1" bg2="dk1" tx2="lt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273"/>
                                        </p:tgtEl>
                                        <p:attrNameLst>
                                          <p:attrName>style.visibility</p:attrName>
                                        </p:attrNameLst>
                                      </p:cBhvr>
                                      <p:to>
                                        <p:strVal val="visible"/>
                                      </p:to>
                                    </p:set>
                                    <p:anim calcmode="lin" valueType="num">
                                      <p:cBhvr>
                                        <p:cTn id="7" dur="1000" fill="hold"/>
                                        <p:tgtEl>
                                          <p:spTgt spid="5273"/>
                                        </p:tgtEl>
                                        <p:attrNameLst>
                                          <p:attrName>ppt_x</p:attrName>
                                        </p:attrNameLst>
                                      </p:cBhvr>
                                      <p:tavLst>
                                        <p:tav tm="0">
                                          <p:val>
                                            <p:strVal val="#ppt_x-.2"/>
                                          </p:val>
                                        </p:tav>
                                        <p:tav tm="100000">
                                          <p:val>
                                            <p:strVal val="#ppt_x"/>
                                          </p:val>
                                        </p:tav>
                                      </p:tavLst>
                                    </p:anim>
                                    <p:anim calcmode="lin" valueType="num">
                                      <p:cBhvr>
                                        <p:cTn id="8" dur="1000" fill="hold"/>
                                        <p:tgtEl>
                                          <p:spTgt spid="5273"/>
                                        </p:tgtEl>
                                        <p:attrNameLst>
                                          <p:attrName>ppt_y</p:attrName>
                                        </p:attrNameLst>
                                      </p:cBhvr>
                                      <p:tavLst>
                                        <p:tav tm="0">
                                          <p:val>
                                            <p:strVal val="#ppt_y"/>
                                          </p:val>
                                        </p:tav>
                                        <p:tav tm="100000">
                                          <p:val>
                                            <p:strVal val="#ppt_y"/>
                                          </p:val>
                                        </p:tav>
                                      </p:tavLst>
                                    </p:anim>
                                    <p:animEffect transition="in" filter="wipe(right)" prLst="gradientSize: 0.1">
                                      <p:cBhvr>
                                        <p:cTn id="9" dur="1000"/>
                                        <p:tgtEl>
                                          <p:spTgt spid="527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5277">
                                            <p:txEl>
                                              <p:pRg st="0" end="0"/>
                                            </p:txEl>
                                          </p:spTgt>
                                        </p:tgtEl>
                                        <p:attrNameLst>
                                          <p:attrName>style.visibility</p:attrName>
                                        </p:attrNameLst>
                                      </p:cBhvr>
                                      <p:to>
                                        <p:strVal val="visible"/>
                                      </p:to>
                                    </p:set>
                                    <p:animEffect transition="in" filter="fade">
                                      <p:cBhvr>
                                        <p:cTn id="14" dur="500"/>
                                        <p:tgtEl>
                                          <p:spTgt spid="5277">
                                            <p:txEl>
                                              <p:pRg st="0" end="0"/>
                                            </p:txEl>
                                          </p:spTgt>
                                        </p:tgtEl>
                                      </p:cBhvr>
                                    </p:animEffect>
                                    <p:anim calcmode="lin" valueType="num">
                                      <p:cBhvr>
                                        <p:cTn id="15" dur="500" fill="hold"/>
                                        <p:tgtEl>
                                          <p:spTgt spid="527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5277">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5277">
                                            <p:txEl>
                                              <p:pRg st="1" end="1"/>
                                            </p:txEl>
                                          </p:spTgt>
                                        </p:tgtEl>
                                        <p:attrNameLst>
                                          <p:attrName>style.visibility</p:attrName>
                                        </p:attrNameLst>
                                      </p:cBhvr>
                                      <p:to>
                                        <p:strVal val="visible"/>
                                      </p:to>
                                    </p:set>
                                    <p:animEffect transition="in" filter="fade">
                                      <p:cBhvr>
                                        <p:cTn id="19" dur="500"/>
                                        <p:tgtEl>
                                          <p:spTgt spid="5277">
                                            <p:txEl>
                                              <p:pRg st="1" end="1"/>
                                            </p:txEl>
                                          </p:spTgt>
                                        </p:tgtEl>
                                      </p:cBhvr>
                                    </p:animEffect>
                                    <p:anim calcmode="lin" valueType="num">
                                      <p:cBhvr>
                                        <p:cTn id="20" dur="500" fill="hold"/>
                                        <p:tgtEl>
                                          <p:spTgt spid="5277">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5277">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5277">
                                            <p:txEl>
                                              <p:pRg st="2" end="2"/>
                                            </p:txEl>
                                          </p:spTgt>
                                        </p:tgtEl>
                                        <p:attrNameLst>
                                          <p:attrName>style.visibility</p:attrName>
                                        </p:attrNameLst>
                                      </p:cBhvr>
                                      <p:to>
                                        <p:strVal val="visible"/>
                                      </p:to>
                                    </p:set>
                                    <p:animEffect transition="in" filter="fade">
                                      <p:cBhvr>
                                        <p:cTn id="24" dur="500"/>
                                        <p:tgtEl>
                                          <p:spTgt spid="5277">
                                            <p:txEl>
                                              <p:pRg st="2" end="2"/>
                                            </p:txEl>
                                          </p:spTgt>
                                        </p:tgtEl>
                                      </p:cBhvr>
                                    </p:animEffect>
                                    <p:anim calcmode="lin" valueType="num">
                                      <p:cBhvr>
                                        <p:cTn id="25" dur="500" fill="hold"/>
                                        <p:tgtEl>
                                          <p:spTgt spid="5277">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5277">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5277">
                                            <p:txEl>
                                              <p:pRg st="3" end="3"/>
                                            </p:txEl>
                                          </p:spTgt>
                                        </p:tgtEl>
                                        <p:attrNameLst>
                                          <p:attrName>style.visibility</p:attrName>
                                        </p:attrNameLst>
                                      </p:cBhvr>
                                      <p:to>
                                        <p:strVal val="visible"/>
                                      </p:to>
                                    </p:set>
                                    <p:animEffect transition="in" filter="fade">
                                      <p:cBhvr>
                                        <p:cTn id="29" dur="500"/>
                                        <p:tgtEl>
                                          <p:spTgt spid="5277">
                                            <p:txEl>
                                              <p:pRg st="3" end="3"/>
                                            </p:txEl>
                                          </p:spTgt>
                                        </p:tgtEl>
                                      </p:cBhvr>
                                    </p:animEffect>
                                    <p:anim calcmode="lin" valueType="num">
                                      <p:cBhvr>
                                        <p:cTn id="30" dur="500" fill="hold"/>
                                        <p:tgtEl>
                                          <p:spTgt spid="5277">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5277">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5277">
                                            <p:txEl>
                                              <p:pRg st="4" end="4"/>
                                            </p:txEl>
                                          </p:spTgt>
                                        </p:tgtEl>
                                        <p:attrNameLst>
                                          <p:attrName>style.visibility</p:attrName>
                                        </p:attrNameLst>
                                      </p:cBhvr>
                                      <p:to>
                                        <p:strVal val="visible"/>
                                      </p:to>
                                    </p:set>
                                    <p:animEffect transition="in" filter="fade">
                                      <p:cBhvr>
                                        <p:cTn id="34" dur="500"/>
                                        <p:tgtEl>
                                          <p:spTgt spid="5277">
                                            <p:txEl>
                                              <p:pRg st="4" end="4"/>
                                            </p:txEl>
                                          </p:spTgt>
                                        </p:tgtEl>
                                      </p:cBhvr>
                                    </p:animEffect>
                                    <p:anim calcmode="lin" valueType="num">
                                      <p:cBhvr>
                                        <p:cTn id="35" dur="500" fill="hold"/>
                                        <p:tgtEl>
                                          <p:spTgt spid="5277">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5277">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73" grpId="0"/>
      <p:bldP spid="5277" grpId="0" build="p">
        <p:tmplLst>
          <p:tmpl lvl="1">
            <p:tnLst>
              <p:par>
                <p:cTn presetID="44" presetClass="entr" presetSubtype="0" fill="hold" nodeType="clickEffect">
                  <p:stCondLst>
                    <p:cond delay="0"/>
                  </p:stCondLst>
                  <p:childTnLst>
                    <p:set>
                      <p:cBhvr>
                        <p:cTn dur="1" fill="hold">
                          <p:stCondLst>
                            <p:cond delay="0"/>
                          </p:stCondLst>
                        </p:cTn>
                        <p:tgtEl>
                          <p:spTgt spid="5277"/>
                        </p:tgtEl>
                        <p:attrNameLst>
                          <p:attrName>style.visibility</p:attrName>
                        </p:attrNameLst>
                      </p:cBhvr>
                      <p:to>
                        <p:strVal val="visible"/>
                      </p:to>
                    </p:set>
                    <p:animEffect transition="in" filter="fade">
                      <p:cBhvr>
                        <p:cTn dur="500"/>
                        <p:tgtEl>
                          <p:spTgt spid="5277"/>
                        </p:tgtEl>
                      </p:cBhvr>
                    </p:animEffect>
                    <p:anim calcmode="lin" valueType="num">
                      <p:cBhvr>
                        <p:cTn dur="500" fill="hold"/>
                        <p:tgtEl>
                          <p:spTgt spid="5277"/>
                        </p:tgtEl>
                        <p:attrNameLst>
                          <p:attrName>ppt_x</p:attrName>
                        </p:attrNameLst>
                      </p:cBhvr>
                      <p:tavLst>
                        <p:tav tm="0">
                          <p:val>
                            <p:strVal val="#ppt_x"/>
                          </p:val>
                        </p:tav>
                        <p:tav tm="100000">
                          <p:val>
                            <p:strVal val="#ppt_x"/>
                          </p:val>
                        </p:tav>
                      </p:tavLst>
                    </p:anim>
                    <p:anim calcmode="lin" valueType="num">
                      <p:cBhvr>
                        <p:cTn dur="500" fill="hold"/>
                        <p:tgtEl>
                          <p:spTgt spid="5277"/>
                        </p:tgtEl>
                        <p:attrNameLst>
                          <p:attrName>ppt_y</p:attrName>
                        </p:attrNameLst>
                      </p:cBhvr>
                      <p:tavLst>
                        <p:tav tm="0">
                          <p:val>
                            <p:strVal val="#ppt_y+.05"/>
                          </p:val>
                        </p:tav>
                        <p:tav tm="100000">
                          <p:val>
                            <p:strVal val="#ppt_y"/>
                          </p:val>
                        </p:tav>
                      </p:tavLst>
                    </p:anim>
                  </p:childTnLst>
                </p:cTn>
              </p:par>
            </p:tnLst>
          </p:tmpl>
          <p:tmpl lvl="2">
            <p:tnLst>
              <p:par>
                <p:cTn presetID="44" presetClass="entr" presetSubtype="0" fill="hold" nodeType="withEffect">
                  <p:stCondLst>
                    <p:cond delay="0"/>
                  </p:stCondLst>
                  <p:childTnLst>
                    <p:set>
                      <p:cBhvr>
                        <p:cTn dur="1" fill="hold">
                          <p:stCondLst>
                            <p:cond delay="0"/>
                          </p:stCondLst>
                        </p:cTn>
                        <p:tgtEl>
                          <p:spTgt spid="5277"/>
                        </p:tgtEl>
                        <p:attrNameLst>
                          <p:attrName>style.visibility</p:attrName>
                        </p:attrNameLst>
                      </p:cBhvr>
                      <p:to>
                        <p:strVal val="visible"/>
                      </p:to>
                    </p:set>
                    <p:animEffect transition="in" filter="fade">
                      <p:cBhvr>
                        <p:cTn dur="500"/>
                        <p:tgtEl>
                          <p:spTgt spid="5277"/>
                        </p:tgtEl>
                      </p:cBhvr>
                    </p:animEffect>
                    <p:anim calcmode="lin" valueType="num">
                      <p:cBhvr>
                        <p:cTn dur="500" fill="hold"/>
                        <p:tgtEl>
                          <p:spTgt spid="5277"/>
                        </p:tgtEl>
                        <p:attrNameLst>
                          <p:attrName>ppt_x</p:attrName>
                        </p:attrNameLst>
                      </p:cBhvr>
                      <p:tavLst>
                        <p:tav tm="0">
                          <p:val>
                            <p:strVal val="#ppt_x"/>
                          </p:val>
                        </p:tav>
                        <p:tav tm="100000">
                          <p:val>
                            <p:strVal val="#ppt_x"/>
                          </p:val>
                        </p:tav>
                      </p:tavLst>
                    </p:anim>
                    <p:anim calcmode="lin" valueType="num">
                      <p:cBhvr>
                        <p:cTn dur="500" fill="hold"/>
                        <p:tgtEl>
                          <p:spTgt spid="5277"/>
                        </p:tgtEl>
                        <p:attrNameLst>
                          <p:attrName>ppt_y</p:attrName>
                        </p:attrNameLst>
                      </p:cBhvr>
                      <p:tavLst>
                        <p:tav tm="0">
                          <p:val>
                            <p:strVal val="#ppt_y+.05"/>
                          </p:val>
                        </p:tav>
                        <p:tav tm="100000">
                          <p:val>
                            <p:strVal val="#ppt_y"/>
                          </p:val>
                        </p:tav>
                      </p:tavLst>
                    </p:anim>
                  </p:childTnLst>
                </p:cTn>
              </p:par>
            </p:tnLst>
          </p:tmpl>
          <p:tmpl lvl="3">
            <p:tnLst>
              <p:par>
                <p:cTn presetID="44" presetClass="entr" presetSubtype="0" fill="hold" nodeType="withEffect">
                  <p:stCondLst>
                    <p:cond delay="0"/>
                  </p:stCondLst>
                  <p:childTnLst>
                    <p:set>
                      <p:cBhvr>
                        <p:cTn dur="1" fill="hold">
                          <p:stCondLst>
                            <p:cond delay="0"/>
                          </p:stCondLst>
                        </p:cTn>
                        <p:tgtEl>
                          <p:spTgt spid="5277"/>
                        </p:tgtEl>
                        <p:attrNameLst>
                          <p:attrName>style.visibility</p:attrName>
                        </p:attrNameLst>
                      </p:cBhvr>
                      <p:to>
                        <p:strVal val="visible"/>
                      </p:to>
                    </p:set>
                    <p:animEffect transition="in" filter="fade">
                      <p:cBhvr>
                        <p:cTn dur="500"/>
                        <p:tgtEl>
                          <p:spTgt spid="5277"/>
                        </p:tgtEl>
                      </p:cBhvr>
                    </p:animEffect>
                    <p:anim calcmode="lin" valueType="num">
                      <p:cBhvr>
                        <p:cTn dur="500" fill="hold"/>
                        <p:tgtEl>
                          <p:spTgt spid="5277"/>
                        </p:tgtEl>
                        <p:attrNameLst>
                          <p:attrName>ppt_x</p:attrName>
                        </p:attrNameLst>
                      </p:cBhvr>
                      <p:tavLst>
                        <p:tav tm="0">
                          <p:val>
                            <p:strVal val="#ppt_x"/>
                          </p:val>
                        </p:tav>
                        <p:tav tm="100000">
                          <p:val>
                            <p:strVal val="#ppt_x"/>
                          </p:val>
                        </p:tav>
                      </p:tavLst>
                    </p:anim>
                    <p:anim calcmode="lin" valueType="num">
                      <p:cBhvr>
                        <p:cTn dur="500" fill="hold"/>
                        <p:tgtEl>
                          <p:spTgt spid="5277"/>
                        </p:tgtEl>
                        <p:attrNameLst>
                          <p:attrName>ppt_y</p:attrName>
                        </p:attrNameLst>
                      </p:cBhvr>
                      <p:tavLst>
                        <p:tav tm="0">
                          <p:val>
                            <p:strVal val="#ppt_y+.05"/>
                          </p:val>
                        </p:tav>
                        <p:tav tm="100000">
                          <p:val>
                            <p:strVal val="#ppt_y"/>
                          </p:val>
                        </p:tav>
                      </p:tavLst>
                    </p:anim>
                  </p:childTnLst>
                </p:cTn>
              </p:par>
            </p:tnLst>
          </p:tmpl>
          <p:tmpl lvl="4">
            <p:tnLst>
              <p:par>
                <p:cTn presetID="44" presetClass="entr" presetSubtype="0" fill="hold" nodeType="withEffect">
                  <p:stCondLst>
                    <p:cond delay="0"/>
                  </p:stCondLst>
                  <p:childTnLst>
                    <p:set>
                      <p:cBhvr>
                        <p:cTn dur="1" fill="hold">
                          <p:stCondLst>
                            <p:cond delay="0"/>
                          </p:stCondLst>
                        </p:cTn>
                        <p:tgtEl>
                          <p:spTgt spid="5277"/>
                        </p:tgtEl>
                        <p:attrNameLst>
                          <p:attrName>style.visibility</p:attrName>
                        </p:attrNameLst>
                      </p:cBhvr>
                      <p:to>
                        <p:strVal val="visible"/>
                      </p:to>
                    </p:set>
                    <p:animEffect transition="in" filter="fade">
                      <p:cBhvr>
                        <p:cTn dur="500"/>
                        <p:tgtEl>
                          <p:spTgt spid="5277"/>
                        </p:tgtEl>
                      </p:cBhvr>
                    </p:animEffect>
                    <p:anim calcmode="lin" valueType="num">
                      <p:cBhvr>
                        <p:cTn dur="500" fill="hold"/>
                        <p:tgtEl>
                          <p:spTgt spid="5277"/>
                        </p:tgtEl>
                        <p:attrNameLst>
                          <p:attrName>ppt_x</p:attrName>
                        </p:attrNameLst>
                      </p:cBhvr>
                      <p:tavLst>
                        <p:tav tm="0">
                          <p:val>
                            <p:strVal val="#ppt_x"/>
                          </p:val>
                        </p:tav>
                        <p:tav tm="100000">
                          <p:val>
                            <p:strVal val="#ppt_x"/>
                          </p:val>
                        </p:tav>
                      </p:tavLst>
                    </p:anim>
                    <p:anim calcmode="lin" valueType="num">
                      <p:cBhvr>
                        <p:cTn dur="500" fill="hold"/>
                        <p:tgtEl>
                          <p:spTgt spid="5277"/>
                        </p:tgtEl>
                        <p:attrNameLst>
                          <p:attrName>ppt_y</p:attrName>
                        </p:attrNameLst>
                      </p:cBhvr>
                      <p:tavLst>
                        <p:tav tm="0">
                          <p:val>
                            <p:strVal val="#ppt_y+.05"/>
                          </p:val>
                        </p:tav>
                        <p:tav tm="100000">
                          <p:val>
                            <p:strVal val="#ppt_y"/>
                          </p:val>
                        </p:tav>
                      </p:tavLst>
                    </p:anim>
                  </p:childTnLst>
                </p:cTn>
              </p:par>
            </p:tnLst>
          </p:tmpl>
          <p:tmpl lvl="5">
            <p:tnLst>
              <p:par>
                <p:cTn presetID="44" presetClass="entr" presetSubtype="0" fill="hold" nodeType="withEffect">
                  <p:stCondLst>
                    <p:cond delay="0"/>
                  </p:stCondLst>
                  <p:childTnLst>
                    <p:set>
                      <p:cBhvr>
                        <p:cTn dur="1" fill="hold">
                          <p:stCondLst>
                            <p:cond delay="0"/>
                          </p:stCondLst>
                        </p:cTn>
                        <p:tgtEl>
                          <p:spTgt spid="5277"/>
                        </p:tgtEl>
                        <p:attrNameLst>
                          <p:attrName>style.visibility</p:attrName>
                        </p:attrNameLst>
                      </p:cBhvr>
                      <p:to>
                        <p:strVal val="visible"/>
                      </p:to>
                    </p:set>
                    <p:animEffect transition="in" filter="fade">
                      <p:cBhvr>
                        <p:cTn dur="500"/>
                        <p:tgtEl>
                          <p:spTgt spid="5277"/>
                        </p:tgtEl>
                      </p:cBhvr>
                    </p:animEffect>
                    <p:anim calcmode="lin" valueType="num">
                      <p:cBhvr>
                        <p:cTn dur="500" fill="hold"/>
                        <p:tgtEl>
                          <p:spTgt spid="5277"/>
                        </p:tgtEl>
                        <p:attrNameLst>
                          <p:attrName>ppt_x</p:attrName>
                        </p:attrNameLst>
                      </p:cBhvr>
                      <p:tavLst>
                        <p:tav tm="0">
                          <p:val>
                            <p:strVal val="#ppt_x"/>
                          </p:val>
                        </p:tav>
                        <p:tav tm="100000">
                          <p:val>
                            <p:strVal val="#ppt_x"/>
                          </p:val>
                        </p:tav>
                      </p:tavLst>
                    </p:anim>
                    <p:anim calcmode="lin" valueType="num">
                      <p:cBhvr>
                        <p:cTn dur="500" fill="hold"/>
                        <p:tgtEl>
                          <p:spTgt spid="5277"/>
                        </p:tgtEl>
                        <p:attrNameLst>
                          <p:attrName>ppt_y</p:attrName>
                        </p:attrNameLst>
                      </p:cBhvr>
                      <p:tavLst>
                        <p:tav tm="0">
                          <p:val>
                            <p:strVal val="#ppt_y+.05"/>
                          </p:val>
                        </p:tav>
                        <p:tav tm="100000">
                          <p:val>
                            <p:strVal val="#ppt_y"/>
                          </p:val>
                        </p:tav>
                      </p:tavLst>
                    </p:anim>
                  </p:childTnLst>
                </p:cTn>
              </p:par>
            </p:tnLst>
          </p:tmpl>
        </p:tmplLst>
      </p:bldP>
    </p:bld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ＭＳ Ｐゴシック" charset="-128"/>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ea typeface="ＭＳ Ｐゴシック" charset="-128"/>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ea typeface="ＭＳ Ｐゴシック" charset="-128"/>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ea typeface="ＭＳ Ｐゴシック" charset="-128"/>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ea typeface="ＭＳ Ｐゴシック" charset="-128"/>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chemeClr val="hlink"/>
        </a:buClr>
        <a:buSzPct val="80000"/>
        <a:buFont typeface="Arial" charset="0"/>
        <a:buChar char="►"/>
        <a:defRPr sz="3200">
          <a:solidFill>
            <a:schemeClr val="tx1"/>
          </a:solidFill>
          <a:effectLst>
            <a:outerShdw blurRad="38100" dist="38100" dir="2700000" algn="tl">
              <a:srgbClr val="000000"/>
            </a:outerShdw>
          </a:effectLst>
          <a:latin typeface="+mn-lt"/>
          <a:ea typeface="ＭＳ Ｐゴシック" charset="-128"/>
          <a:cs typeface="+mn-cs"/>
        </a:defRPr>
      </a:lvl1pPr>
      <a:lvl2pPr marL="742950" indent="-285750" algn="l" rtl="0" eaLnBrk="0" fontAlgn="base" hangingPunct="0">
        <a:spcBef>
          <a:spcPct val="20000"/>
        </a:spcBef>
        <a:spcAft>
          <a:spcPct val="0"/>
        </a:spcAft>
        <a:buClr>
          <a:schemeClr val="folHlink"/>
        </a:buClr>
        <a:buFont typeface="Wingdings" charset="2"/>
        <a:buChar char="§"/>
        <a:defRPr sz="2800">
          <a:solidFill>
            <a:schemeClr val="tx1"/>
          </a:solidFill>
          <a:effectLst>
            <a:outerShdw blurRad="38100" dist="38100" dir="2700000" algn="tl">
              <a:srgbClr val="000000"/>
            </a:outerShdw>
          </a:effectLst>
          <a:latin typeface="+mn-lt"/>
          <a:ea typeface="ＭＳ Ｐゴシック" charset="-128"/>
        </a:defRPr>
      </a:lvl2pPr>
      <a:lvl3pPr marL="1143000" indent="-228600" algn="l" rtl="0" eaLnBrk="0" fontAlgn="base" hangingPunct="0">
        <a:spcBef>
          <a:spcPct val="20000"/>
        </a:spcBef>
        <a:spcAft>
          <a:spcPct val="0"/>
        </a:spcAft>
        <a:buClr>
          <a:schemeClr val="hlink"/>
        </a:buClr>
        <a:buSzPct val="80000"/>
        <a:buFont typeface="Arial" charset="0"/>
        <a:buChar char="►"/>
        <a:defRPr sz="2400">
          <a:solidFill>
            <a:schemeClr val="tx1"/>
          </a:solidFill>
          <a:effectLst>
            <a:outerShdw blurRad="38100" dist="38100" dir="2700000" algn="tl">
              <a:srgbClr val="000000"/>
            </a:outerShdw>
          </a:effectLst>
          <a:latin typeface="+mn-lt"/>
          <a:ea typeface="ＭＳ Ｐゴシック" charset="-128"/>
        </a:defRPr>
      </a:lvl3pPr>
      <a:lvl4pPr marL="1600200" indent="-228600" algn="l" rtl="0" eaLnBrk="0" fontAlgn="base" hangingPunct="0">
        <a:spcBef>
          <a:spcPct val="20000"/>
        </a:spcBef>
        <a:spcAft>
          <a:spcPct val="0"/>
        </a:spcAft>
        <a:buClr>
          <a:schemeClr val="folHlink"/>
        </a:buClr>
        <a:buFont typeface="Wingdings" charset="2"/>
        <a:buChar char="§"/>
        <a:defRPr sz="2000">
          <a:solidFill>
            <a:schemeClr val="tx1"/>
          </a:solidFill>
          <a:effectLst>
            <a:outerShdw blurRad="38100" dist="38100" dir="2700000" algn="tl">
              <a:srgbClr val="000000"/>
            </a:outerShdw>
          </a:effectLst>
          <a:latin typeface="+mn-lt"/>
          <a:ea typeface="ＭＳ Ｐゴシック" charset="-128"/>
        </a:defRPr>
      </a:lvl4pPr>
      <a:lvl5pPr marL="2057400" indent="-228600" algn="l" rtl="0" eaLnBrk="0" fontAlgn="base" hangingPunct="0">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ea typeface="ＭＳ Ｐゴシック" charset="-128"/>
        </a:defRPr>
      </a:lvl5pPr>
      <a:lvl6pPr marL="25146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ea typeface="ＭＳ Ｐゴシック" charset="-128"/>
        </a:defRPr>
      </a:lvl6pPr>
      <a:lvl7pPr marL="29718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ea typeface="ＭＳ Ｐゴシック" charset="-128"/>
        </a:defRPr>
      </a:lvl7pPr>
      <a:lvl8pPr marL="34290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ea typeface="ＭＳ Ｐゴシック" charset="-128"/>
        </a:defRPr>
      </a:lvl8pPr>
      <a:lvl9pPr marL="38862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514600" y="0"/>
            <a:ext cx="3886200" cy="4648200"/>
          </a:xfrm>
        </p:spPr>
        <p:txBody>
          <a:bodyPr/>
          <a:lstStyle/>
          <a:p>
            <a:pPr eaLnBrk="1" hangingPunct="1"/>
            <a:endParaRPr lang="zh-HK" altLang="zh-HK" smtClean="0"/>
          </a:p>
        </p:txBody>
      </p:sp>
      <p:sp>
        <p:nvSpPr>
          <p:cNvPr id="2051" name="Rectangle 3"/>
          <p:cNvSpPr>
            <a:spLocks noGrp="1" noChangeArrowheads="1"/>
          </p:cNvSpPr>
          <p:nvPr>
            <p:ph type="subTitle" idx="1"/>
          </p:nvPr>
        </p:nvSpPr>
        <p:spPr>
          <a:xfrm>
            <a:off x="1371600" y="4724400"/>
            <a:ext cx="6400800" cy="1371600"/>
          </a:xfrm>
        </p:spPr>
        <p:txBody>
          <a:bodyPr/>
          <a:lstStyle/>
          <a:p>
            <a:pPr eaLnBrk="1" hangingPunct="1"/>
            <a:r>
              <a:rPr lang="en-US" altLang="zh-HK" sz="2400" smtClean="0"/>
              <a:t>Application of Knowledge Forum in an English 10 Language Arts Program</a:t>
            </a:r>
          </a:p>
          <a:p>
            <a:pPr eaLnBrk="1" hangingPunct="1"/>
            <a:r>
              <a:rPr lang="en-US" altLang="zh-HK" sz="2400" smtClean="0"/>
              <a:t>Nanaimo District Secondary School</a:t>
            </a:r>
          </a:p>
        </p:txBody>
      </p:sp>
      <p:pic>
        <p:nvPicPr>
          <p:cNvPr id="13316" name="Picture 4" descr="knowledge_forum_pane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152400"/>
            <a:ext cx="3810000" cy="444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p:txBody>
          <a:bodyPr/>
          <a:lstStyle/>
          <a:p>
            <a:pPr eaLnBrk="1" hangingPunct="1"/>
            <a:r>
              <a:rPr lang="en-GB" altLang="zh-CN" sz="2400" smtClean="0">
                <a:ea typeface="宋体" charset="-122"/>
              </a:rPr>
              <a:t>What are some of the benefits and weaknesses of what you did (including learning)?</a:t>
            </a:r>
            <a:r>
              <a:rPr lang="en-US" altLang="zh-CN" sz="2400" smtClean="0">
                <a:ea typeface="宋体" charset="-122"/>
              </a:rPr>
              <a:t/>
            </a:r>
            <a:br>
              <a:rPr lang="en-US" altLang="zh-CN" sz="2400" smtClean="0">
                <a:ea typeface="宋体" charset="-122"/>
              </a:rPr>
            </a:br>
            <a:endParaRPr lang="en-US" altLang="zh-HK" sz="2400" smtClean="0"/>
          </a:p>
        </p:txBody>
      </p:sp>
      <p:sp>
        <p:nvSpPr>
          <p:cNvPr id="19459" name="Rectangle 3"/>
          <p:cNvSpPr>
            <a:spLocks noGrp="1" noRot="1" noChangeArrowheads="1"/>
          </p:cNvSpPr>
          <p:nvPr>
            <p:ph type="body" idx="1"/>
          </p:nvPr>
        </p:nvSpPr>
        <p:spPr/>
        <p:txBody>
          <a:bodyPr/>
          <a:lstStyle/>
          <a:p>
            <a:pPr eaLnBrk="1" hangingPunct="1"/>
            <a:r>
              <a:rPr lang="en-US" altLang="zh-HK" sz="2000" smtClean="0"/>
              <a:t>Long term benefits, as opposed to short term benefits, are more evident down the road……grade 11/12</a:t>
            </a:r>
          </a:p>
          <a:p>
            <a:pPr eaLnBrk="1" hangingPunct="1"/>
            <a:r>
              <a:rPr lang="en-US" altLang="zh-HK" sz="2000" smtClean="0"/>
              <a:t>Students found the database an interesting and refreshing change to traditional instruction</a:t>
            </a:r>
          </a:p>
          <a:p>
            <a:pPr eaLnBrk="1" hangingPunct="1"/>
            <a:r>
              <a:rPr lang="en-US" altLang="zh-HK" sz="2000" smtClean="0"/>
              <a:t>Students, who are technologically adept, found a certain degree of comfort in using this method of communication</a:t>
            </a:r>
          </a:p>
          <a:p>
            <a:pPr eaLnBrk="1" hangingPunct="1"/>
            <a:r>
              <a:rPr lang="en-US" altLang="zh-HK" sz="2000" smtClean="0"/>
              <a:t>Those students who were not comfortable with technology found the program to be user friendly</a:t>
            </a:r>
          </a:p>
          <a:p>
            <a:pPr eaLnBrk="1" hangingPunct="1"/>
            <a:r>
              <a:rPr lang="en-US" altLang="zh-HK" sz="2000" smtClean="0"/>
              <a:t>There should be no more than 15-20 people in any database; an entire class is too overwhelming</a:t>
            </a:r>
          </a:p>
          <a:p>
            <a:pPr eaLnBrk="1" hangingPunct="1"/>
            <a:r>
              <a:rPr lang="en-US" altLang="zh-HK" sz="2000" smtClean="0"/>
              <a:t>Student felt very free to share their ideas; these people might never share these ideas in front of a class.</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p:txBody>
          <a:bodyPr/>
          <a:lstStyle/>
          <a:p>
            <a:pPr eaLnBrk="1" hangingPunct="1"/>
            <a:r>
              <a:rPr lang="en-US" altLang="zh-HK" sz="2400" smtClean="0"/>
              <a:t>How do you think you could improve what you did?</a:t>
            </a:r>
          </a:p>
        </p:txBody>
      </p:sp>
      <p:sp>
        <p:nvSpPr>
          <p:cNvPr id="12291" name="Rectangle 3"/>
          <p:cNvSpPr>
            <a:spLocks noGrp="1" noRot="1" noChangeArrowheads="1"/>
          </p:cNvSpPr>
          <p:nvPr>
            <p:ph type="body" idx="1"/>
          </p:nvPr>
        </p:nvSpPr>
        <p:spPr/>
        <p:txBody>
          <a:bodyPr/>
          <a:lstStyle/>
          <a:p>
            <a:pPr eaLnBrk="1" hangingPunct="1">
              <a:buFontTx/>
              <a:buChar char="•"/>
            </a:pPr>
            <a:r>
              <a:rPr lang="en-US" altLang="zh-HK" sz="2000" smtClean="0"/>
              <a:t>Students felt that they should have instruction in questioning techniques……need to know how to ask good questions</a:t>
            </a:r>
          </a:p>
          <a:p>
            <a:pPr eaLnBrk="1" hangingPunct="1">
              <a:buFontTx/>
              <a:buChar char="•"/>
            </a:pPr>
            <a:r>
              <a:rPr lang="en-US" altLang="zh-HK" sz="2000" smtClean="0"/>
              <a:t>Make better use of the scaffolds or develop our own.</a:t>
            </a:r>
          </a:p>
          <a:p>
            <a:pPr eaLnBrk="1" hangingPunct="1">
              <a:buFontTx/>
              <a:buChar char="•"/>
            </a:pPr>
            <a:endParaRPr lang="en-US" altLang="zh-HK" sz="2000" smtClean="0"/>
          </a:p>
          <a:p>
            <a:pPr eaLnBrk="1" hangingPunct="1">
              <a:buFontTx/>
              <a:buChar char="•"/>
            </a:pPr>
            <a:endParaRPr lang="en-US" altLang="zh-HK" sz="2000" smtClean="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p:txBody>
          <a:bodyPr/>
          <a:lstStyle/>
          <a:p>
            <a:pPr eaLnBrk="1" hangingPunct="1"/>
            <a:r>
              <a:rPr lang="en-US" altLang="zh-HK" sz="2000" smtClean="0"/>
              <a:t>Goals: The students will provide insight and reflect on their experience with the Knowledge Forum database.</a:t>
            </a:r>
          </a:p>
        </p:txBody>
      </p:sp>
      <p:sp>
        <p:nvSpPr>
          <p:cNvPr id="3075" name="Rectangle 3"/>
          <p:cNvSpPr>
            <a:spLocks noGrp="1" noRot="1" noChangeArrowheads="1"/>
          </p:cNvSpPr>
          <p:nvPr>
            <p:ph type="body" idx="1"/>
          </p:nvPr>
        </p:nvSpPr>
        <p:spPr>
          <a:xfrm>
            <a:off x="301625" y="1600200"/>
            <a:ext cx="8540750" cy="4724400"/>
          </a:xfrm>
        </p:spPr>
        <p:txBody>
          <a:bodyPr/>
          <a:lstStyle/>
          <a:p>
            <a:pPr eaLnBrk="1" hangingPunct="1">
              <a:lnSpc>
                <a:spcPct val="80000"/>
              </a:lnSpc>
              <a:buFont typeface="Arial" charset="0"/>
              <a:buNone/>
            </a:pPr>
            <a:r>
              <a:rPr lang="en-US" altLang="zh-HK" sz="2000" smtClean="0"/>
              <a:t>The basics:</a:t>
            </a:r>
          </a:p>
          <a:p>
            <a:pPr eaLnBrk="1" hangingPunct="1">
              <a:lnSpc>
                <a:spcPct val="80000"/>
              </a:lnSpc>
            </a:pPr>
            <a:endParaRPr lang="en-US" altLang="zh-HK" sz="2000" smtClean="0"/>
          </a:p>
          <a:p>
            <a:pPr eaLnBrk="1" hangingPunct="1">
              <a:lnSpc>
                <a:spcPct val="80000"/>
              </a:lnSpc>
            </a:pPr>
            <a:r>
              <a:rPr lang="en-US" altLang="zh-HK" sz="2000" smtClean="0"/>
              <a:t>Introduction of students: Mitch, Tanya, Jessa, Brynn</a:t>
            </a:r>
          </a:p>
          <a:p>
            <a:pPr eaLnBrk="1" hangingPunct="1">
              <a:lnSpc>
                <a:spcPct val="80000"/>
              </a:lnSpc>
              <a:buFont typeface="Arial" charset="0"/>
              <a:buNone/>
            </a:pPr>
            <a:r>
              <a:rPr lang="en-US" altLang="zh-HK" sz="2000" smtClean="0"/>
              <a:t>     Grade 11 students at NDSS</a:t>
            </a:r>
          </a:p>
          <a:p>
            <a:pPr eaLnBrk="1" hangingPunct="1">
              <a:lnSpc>
                <a:spcPct val="80000"/>
              </a:lnSpc>
            </a:pPr>
            <a:endParaRPr lang="en-US" altLang="zh-HK" sz="2000" smtClean="0"/>
          </a:p>
          <a:p>
            <a:pPr eaLnBrk="1" hangingPunct="1">
              <a:lnSpc>
                <a:spcPct val="80000"/>
              </a:lnSpc>
            </a:pPr>
            <a:endParaRPr lang="en-US" altLang="zh-HK" sz="2000" smtClean="0"/>
          </a:p>
          <a:p>
            <a:pPr eaLnBrk="1" hangingPunct="1">
              <a:lnSpc>
                <a:spcPct val="80000"/>
              </a:lnSpc>
            </a:pPr>
            <a:r>
              <a:rPr lang="en-US" altLang="zh-HK" sz="2000" smtClean="0"/>
              <a:t>Who participated in this database? </a:t>
            </a:r>
          </a:p>
          <a:p>
            <a:pPr eaLnBrk="1" hangingPunct="1">
              <a:lnSpc>
                <a:spcPct val="80000"/>
              </a:lnSpc>
              <a:buFont typeface="Arial" charset="0"/>
              <a:buNone/>
            </a:pPr>
            <a:r>
              <a:rPr lang="en-US" altLang="zh-HK" sz="2000" smtClean="0"/>
              <a:t>     Grade 10 English students, regular and enriched classes</a:t>
            </a:r>
          </a:p>
          <a:p>
            <a:pPr eaLnBrk="1" hangingPunct="1">
              <a:lnSpc>
                <a:spcPct val="80000"/>
              </a:lnSpc>
              <a:buFont typeface="Arial" charset="0"/>
              <a:buNone/>
            </a:pPr>
            <a:r>
              <a:rPr lang="en-US" altLang="zh-HK" sz="2000" smtClean="0"/>
              <a:t>     We are part of the  fourth group to participate in KF</a:t>
            </a:r>
          </a:p>
          <a:p>
            <a:pPr eaLnBrk="1" hangingPunct="1">
              <a:lnSpc>
                <a:spcPct val="80000"/>
              </a:lnSpc>
              <a:buFont typeface="Arial" charset="0"/>
              <a:buNone/>
            </a:pPr>
            <a:r>
              <a:rPr lang="en-US" altLang="zh-HK" sz="2000" smtClean="0"/>
              <a:t>    </a:t>
            </a:r>
          </a:p>
          <a:p>
            <a:pPr eaLnBrk="1" hangingPunct="1">
              <a:lnSpc>
                <a:spcPct val="80000"/>
              </a:lnSpc>
            </a:pPr>
            <a:endParaRPr lang="en-US" altLang="zh-HK" sz="2000" smtClean="0"/>
          </a:p>
          <a:p>
            <a:pPr eaLnBrk="1" hangingPunct="1">
              <a:lnSpc>
                <a:spcPct val="80000"/>
              </a:lnSpc>
            </a:pPr>
            <a:r>
              <a:rPr lang="en-US" altLang="zh-HK" sz="2000" smtClean="0"/>
              <a:t>What was the unit and how long did you participate?</a:t>
            </a:r>
          </a:p>
          <a:p>
            <a:pPr eaLnBrk="1" hangingPunct="1">
              <a:lnSpc>
                <a:spcPct val="80000"/>
              </a:lnSpc>
              <a:buFont typeface="Arial" charset="0"/>
              <a:buNone/>
            </a:pPr>
            <a:r>
              <a:rPr lang="en-US" altLang="zh-HK" sz="2000" smtClean="0"/>
              <a:t>     The unit was poetry</a:t>
            </a:r>
          </a:p>
          <a:p>
            <a:pPr eaLnBrk="1" hangingPunct="1">
              <a:lnSpc>
                <a:spcPct val="80000"/>
              </a:lnSpc>
              <a:buFont typeface="Arial" charset="0"/>
              <a:buNone/>
            </a:pPr>
            <a:r>
              <a:rPr lang="en-US" altLang="zh-HK" sz="2000" smtClean="0"/>
              <a:t>     The length of time was 8-10---80 minute blocks</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lstStyle/>
          <a:p>
            <a:pPr eaLnBrk="1" hangingPunct="1"/>
            <a:r>
              <a:rPr lang="en-GB" altLang="zh-CN" sz="2400" smtClean="0">
                <a:ea typeface="宋体" charset="-122"/>
              </a:rPr>
              <a:t>What were your instructional goals in the unit ?</a:t>
            </a:r>
            <a:endParaRPr lang="en-US" altLang="zh-HK" sz="2400" smtClean="0"/>
          </a:p>
        </p:txBody>
      </p:sp>
      <p:sp>
        <p:nvSpPr>
          <p:cNvPr id="8195" name="Rectangle 3"/>
          <p:cNvSpPr>
            <a:spLocks noGrp="1" noRot="1" noChangeArrowheads="1"/>
          </p:cNvSpPr>
          <p:nvPr>
            <p:ph type="body" idx="1"/>
          </p:nvPr>
        </p:nvSpPr>
        <p:spPr/>
        <p:txBody>
          <a:bodyPr/>
          <a:lstStyle/>
          <a:p>
            <a:pPr marL="609600" indent="-609600" eaLnBrk="1" hangingPunct="1"/>
            <a:endParaRPr lang="en-US" altLang="zh-CN" smtClean="0">
              <a:ea typeface="宋体" charset="-122"/>
            </a:endParaRPr>
          </a:p>
          <a:p>
            <a:pPr marL="609600" indent="-609600" eaLnBrk="1" hangingPunct="1"/>
            <a:r>
              <a:rPr lang="en-GB" altLang="zh-CN" sz="1800" smtClean="0">
                <a:ea typeface="宋体" charset="-122"/>
              </a:rPr>
              <a:t>In the beginning………..</a:t>
            </a:r>
          </a:p>
          <a:p>
            <a:pPr marL="609600" indent="-609600" eaLnBrk="1" hangingPunct="1"/>
            <a:r>
              <a:rPr lang="en-GB" altLang="zh-CN" sz="1800" smtClean="0">
                <a:ea typeface="宋体" charset="-122"/>
              </a:rPr>
              <a:t>What is knowledge? Questions were posed as an impetus to begin the discussion on the topic of knowledge (Ormrod, 1999)</a:t>
            </a:r>
          </a:p>
          <a:p>
            <a:pPr marL="609600" indent="-609600" eaLnBrk="1" hangingPunct="1"/>
            <a:endParaRPr lang="en-GB" altLang="zh-CN" sz="1800" smtClean="0">
              <a:ea typeface="宋体" charset="-122"/>
            </a:endParaRPr>
          </a:p>
          <a:p>
            <a:pPr marL="609600" indent="-609600" eaLnBrk="1" hangingPunct="1"/>
            <a:r>
              <a:rPr lang="en-GB" altLang="zh-CN" sz="1800" smtClean="0">
                <a:ea typeface="宋体" charset="-122"/>
              </a:rPr>
              <a:t>Goal (s): </a:t>
            </a:r>
          </a:p>
          <a:p>
            <a:pPr marL="609600" indent="-609600" eaLnBrk="1" hangingPunct="1">
              <a:buFont typeface="Arial" charset="0"/>
              <a:buNone/>
            </a:pPr>
            <a:r>
              <a:rPr lang="en-GB" altLang="zh-CN" sz="1800" smtClean="0">
                <a:ea typeface="宋体" charset="-122"/>
              </a:rPr>
              <a:t>        To tap into the classroom’s </a:t>
            </a:r>
            <a:r>
              <a:rPr lang="en-GB" altLang="zh-CN" sz="1800" u="sng" smtClean="0">
                <a:ea typeface="宋体" charset="-122"/>
              </a:rPr>
              <a:t>collectiv</a:t>
            </a:r>
            <a:r>
              <a:rPr lang="en-GB" altLang="zh-CN" sz="1800" smtClean="0">
                <a:ea typeface="宋体" charset="-122"/>
              </a:rPr>
              <a:t>e knowledge in order to advance their </a:t>
            </a:r>
            <a:r>
              <a:rPr lang="en-GB" altLang="zh-CN" sz="1800" u="sng" smtClean="0">
                <a:ea typeface="宋体" charset="-122"/>
              </a:rPr>
              <a:t>individual </a:t>
            </a:r>
            <a:r>
              <a:rPr lang="en-GB" altLang="zh-CN" sz="1800" smtClean="0">
                <a:ea typeface="宋体" charset="-122"/>
              </a:rPr>
              <a:t>knowledge </a:t>
            </a:r>
          </a:p>
          <a:p>
            <a:pPr marL="609600" indent="-609600" eaLnBrk="1" hangingPunct="1">
              <a:buFont typeface="Arial" charset="0"/>
              <a:buNone/>
            </a:pPr>
            <a:r>
              <a:rPr lang="en-GB" altLang="zh-CN" sz="1800" smtClean="0">
                <a:ea typeface="宋体" charset="-122"/>
              </a:rPr>
              <a:t>        To meet the requirements of the learning outcomes for English 10 </a:t>
            </a:r>
            <a:endParaRPr lang="en-US" altLang="zh-CN" sz="1800" smtClean="0">
              <a:ea typeface="宋体" charset="-122"/>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p:txBody>
          <a:bodyPr/>
          <a:lstStyle/>
          <a:p>
            <a:pPr eaLnBrk="1" hangingPunct="1"/>
            <a:r>
              <a:rPr lang="en-GB" altLang="zh-CN" sz="2400" smtClean="0">
                <a:ea typeface="宋体" charset="-122"/>
              </a:rPr>
              <a:t>What was the structure of the unit</a:t>
            </a:r>
            <a:r>
              <a:rPr lang="en-US" altLang="zh-CN" sz="2400" smtClean="0">
                <a:ea typeface="宋体" charset="-122"/>
              </a:rPr>
              <a:t/>
            </a:r>
            <a:br>
              <a:rPr lang="en-US" altLang="zh-CN" sz="2400" smtClean="0">
                <a:ea typeface="宋体" charset="-122"/>
              </a:rPr>
            </a:br>
            <a:endParaRPr lang="en-US" altLang="zh-HK" sz="2400" smtClean="0"/>
          </a:p>
        </p:txBody>
      </p:sp>
      <p:sp>
        <p:nvSpPr>
          <p:cNvPr id="17411" name="Rectangle 3"/>
          <p:cNvSpPr>
            <a:spLocks noGrp="1" noRot="1" noChangeArrowheads="1"/>
          </p:cNvSpPr>
          <p:nvPr>
            <p:ph type="body" idx="1"/>
          </p:nvPr>
        </p:nvSpPr>
        <p:spPr/>
        <p:txBody>
          <a:bodyPr/>
          <a:lstStyle/>
          <a:p>
            <a:pPr eaLnBrk="1" hangingPunct="1">
              <a:lnSpc>
                <a:spcPct val="90000"/>
              </a:lnSpc>
              <a:buFont typeface="Arial" charset="0"/>
              <a:buNone/>
            </a:pPr>
            <a:r>
              <a:rPr lang="en-US" altLang="zh-HK" sz="1800" smtClean="0"/>
              <a:t>There were 7 views altogether:</a:t>
            </a:r>
          </a:p>
          <a:p>
            <a:pPr eaLnBrk="1" hangingPunct="1">
              <a:lnSpc>
                <a:spcPct val="90000"/>
              </a:lnSpc>
              <a:buFont typeface="Arial" charset="0"/>
              <a:buNone/>
            </a:pPr>
            <a:r>
              <a:rPr lang="en-US" altLang="zh-HK" sz="1800" smtClean="0"/>
              <a:t>    The Welcome View provided instructions about the operation of the program and about Knowledge Forum. In addition, this view provided evaluation criteria including a rubric (modeled after the Performance Standards) to evaluate the quality of the responses (handout available).</a:t>
            </a:r>
          </a:p>
          <a:p>
            <a:pPr eaLnBrk="1" hangingPunct="1">
              <a:lnSpc>
                <a:spcPct val="90000"/>
              </a:lnSpc>
              <a:buFont typeface="Arial" charset="0"/>
              <a:buNone/>
            </a:pPr>
            <a:r>
              <a:rPr lang="en-US" altLang="zh-HK" sz="1800" smtClean="0"/>
              <a:t>    </a:t>
            </a:r>
          </a:p>
          <a:p>
            <a:pPr eaLnBrk="1" hangingPunct="1">
              <a:lnSpc>
                <a:spcPct val="90000"/>
              </a:lnSpc>
              <a:buFont typeface="Arial" charset="0"/>
              <a:buNone/>
            </a:pPr>
            <a:r>
              <a:rPr lang="en-US" altLang="zh-HK" sz="1800" smtClean="0"/>
              <a:t>The subsequent views addressed the following poetry topics:</a:t>
            </a:r>
          </a:p>
          <a:p>
            <a:pPr eaLnBrk="1" hangingPunct="1">
              <a:lnSpc>
                <a:spcPct val="90000"/>
              </a:lnSpc>
              <a:buFont typeface="Arial" charset="0"/>
              <a:buNone/>
            </a:pPr>
            <a:r>
              <a:rPr lang="en-US" altLang="zh-HK" sz="1800" smtClean="0"/>
              <a:t>Figurative Language</a:t>
            </a:r>
          </a:p>
          <a:p>
            <a:pPr eaLnBrk="1" hangingPunct="1">
              <a:lnSpc>
                <a:spcPct val="90000"/>
              </a:lnSpc>
              <a:buFont typeface="Arial" charset="0"/>
              <a:buNone/>
            </a:pPr>
            <a:r>
              <a:rPr lang="en-US" altLang="zh-HK" sz="1800" smtClean="0"/>
              <a:t>Sensory Images</a:t>
            </a:r>
          </a:p>
          <a:p>
            <a:pPr eaLnBrk="1" hangingPunct="1">
              <a:lnSpc>
                <a:spcPct val="90000"/>
              </a:lnSpc>
              <a:buFont typeface="Arial" charset="0"/>
              <a:buNone/>
            </a:pPr>
            <a:r>
              <a:rPr lang="en-US" altLang="zh-HK" sz="1800" smtClean="0"/>
              <a:t>Tone</a:t>
            </a:r>
          </a:p>
          <a:p>
            <a:pPr eaLnBrk="1" hangingPunct="1">
              <a:lnSpc>
                <a:spcPct val="90000"/>
              </a:lnSpc>
              <a:buFont typeface="Arial" charset="0"/>
              <a:buNone/>
            </a:pPr>
            <a:r>
              <a:rPr lang="en-US" altLang="zh-HK" sz="1800" smtClean="0"/>
              <a:t>Structure/Form</a:t>
            </a:r>
          </a:p>
          <a:p>
            <a:pPr eaLnBrk="1" hangingPunct="1">
              <a:lnSpc>
                <a:spcPct val="90000"/>
              </a:lnSpc>
              <a:buFont typeface="Arial" charset="0"/>
              <a:buNone/>
            </a:pPr>
            <a:r>
              <a:rPr lang="en-US" altLang="zh-HK" sz="1800" smtClean="0"/>
              <a:t>Theme</a:t>
            </a:r>
          </a:p>
          <a:p>
            <a:pPr eaLnBrk="1" hangingPunct="1">
              <a:lnSpc>
                <a:spcPct val="90000"/>
              </a:lnSpc>
              <a:buFont typeface="Arial" charset="0"/>
              <a:buNone/>
            </a:pPr>
            <a:endParaRPr lang="en-US" altLang="zh-HK" sz="1800" smtClean="0"/>
          </a:p>
          <a:p>
            <a:pPr eaLnBrk="1" hangingPunct="1">
              <a:lnSpc>
                <a:spcPct val="90000"/>
              </a:lnSpc>
              <a:buFont typeface="Arial" charset="0"/>
              <a:buNone/>
            </a:pPr>
            <a:r>
              <a:rPr lang="en-US" altLang="zh-HK" sz="1800" smtClean="0"/>
              <a:t>The final view “Putting It All Together” was a synthesis of the information compiled in the five views previously mentioned.</a:t>
            </a:r>
          </a:p>
          <a:p>
            <a:pPr eaLnBrk="1" hangingPunct="1">
              <a:lnSpc>
                <a:spcPct val="90000"/>
              </a:lnSpc>
              <a:buFont typeface="Arial" charset="0"/>
              <a:buNone/>
            </a:pPr>
            <a:endParaRPr lang="en-US" altLang="zh-HK" sz="1800" smtClean="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p:txBody>
          <a:bodyPr/>
          <a:lstStyle/>
          <a:p>
            <a:pPr eaLnBrk="1" hangingPunct="1"/>
            <a:r>
              <a:rPr lang="en-US" altLang="zh-HK" sz="2400" smtClean="0"/>
              <a:t>How was KF related to the curriculum?</a:t>
            </a:r>
          </a:p>
        </p:txBody>
      </p:sp>
      <p:sp>
        <p:nvSpPr>
          <p:cNvPr id="18435" name="Rectangle 3"/>
          <p:cNvSpPr>
            <a:spLocks noGrp="1" noRot="1" noChangeArrowheads="1"/>
          </p:cNvSpPr>
          <p:nvPr>
            <p:ph type="body" idx="1"/>
          </p:nvPr>
        </p:nvSpPr>
        <p:spPr/>
        <p:txBody>
          <a:bodyPr/>
          <a:lstStyle/>
          <a:p>
            <a:pPr marL="609600" indent="-609600" eaLnBrk="1" hangingPunct="1">
              <a:buFont typeface="Arial" charset="0"/>
              <a:buAutoNum type="arabicPeriod"/>
            </a:pPr>
            <a:r>
              <a:rPr lang="en-US" altLang="zh-HK" sz="2000" smtClean="0"/>
              <a:t>Comprehend and Respond: </a:t>
            </a:r>
            <a:r>
              <a:rPr lang="en-US" altLang="zh-HK" sz="1600" smtClean="0"/>
              <a:t>Students will be able to develop skills and strategies to enable them to construct knowledge and critically evaluate what they read and view. They will learn to compose questions  to guide their own learning. They will be called upon to consider more than one point of view, make rational judgments, draw conclusions and defend those conclusions.</a:t>
            </a:r>
            <a:endParaRPr lang="en-US" altLang="zh-HK" sz="2000" smtClean="0"/>
          </a:p>
          <a:p>
            <a:pPr marL="609600" indent="-609600" eaLnBrk="1" hangingPunct="1">
              <a:buFont typeface="Arial" charset="0"/>
              <a:buAutoNum type="arabicPeriod"/>
            </a:pPr>
            <a:r>
              <a:rPr lang="en-US" altLang="zh-HK" sz="2000" smtClean="0"/>
              <a:t>Communicate Ideas and Information: </a:t>
            </a:r>
            <a:r>
              <a:rPr lang="en-US" altLang="zh-HK" sz="1600" smtClean="0"/>
              <a:t>Students will understand that communication takes many</a:t>
            </a:r>
            <a:r>
              <a:rPr lang="en-US" altLang="zh-HK" sz="2000" smtClean="0"/>
              <a:t> </a:t>
            </a:r>
            <a:r>
              <a:rPr lang="en-US" altLang="zh-HK" sz="1600" smtClean="0"/>
              <a:t>different formats. Using KF, students will be able to employ a variety of editing strategies to enable them to communicate clearly and effectively.</a:t>
            </a:r>
            <a:endParaRPr lang="en-US" altLang="zh-HK" sz="2000" smtClean="0"/>
          </a:p>
          <a:p>
            <a:pPr marL="609600" indent="-609600" eaLnBrk="1" hangingPunct="1">
              <a:buFont typeface="Arial" charset="0"/>
              <a:buAutoNum type="arabicPeriod"/>
            </a:pPr>
            <a:r>
              <a:rPr lang="en-US" altLang="zh-HK" sz="2000" smtClean="0"/>
              <a:t>Self and Society: </a:t>
            </a:r>
            <a:r>
              <a:rPr lang="en-US" altLang="zh-HK" sz="1600" smtClean="0"/>
              <a:t>Students will have the opportunity to collaborate with others to explore a wide variety of ideas in a non-threatening atmosphere. Students “ will interact purposefully, confidently and respectfully….they will demonstrate respect for cultural differences……demonstrate an awareness of the relationship of language to group and community membership.” (IRP, p.76)</a:t>
            </a:r>
            <a:endParaRPr lang="en-US" altLang="zh-HK" sz="2000" smtClean="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a:xfrm>
            <a:off x="301625" y="228600"/>
            <a:ext cx="8540750" cy="762000"/>
          </a:xfrm>
        </p:spPr>
        <p:txBody>
          <a:bodyPr/>
          <a:lstStyle/>
          <a:p>
            <a:pPr eaLnBrk="1" hangingPunct="1"/>
            <a:r>
              <a:rPr lang="en-US" altLang="zh-HK" sz="2000" smtClean="0"/>
              <a:t>Application of the Knowledge Building Principles</a:t>
            </a:r>
          </a:p>
        </p:txBody>
      </p:sp>
      <p:sp>
        <p:nvSpPr>
          <p:cNvPr id="21507" name="Rectangle 3"/>
          <p:cNvSpPr>
            <a:spLocks noGrp="1" noRot="1" noChangeArrowheads="1"/>
          </p:cNvSpPr>
          <p:nvPr>
            <p:ph type="body" idx="1"/>
          </p:nvPr>
        </p:nvSpPr>
        <p:spPr>
          <a:xfrm>
            <a:off x="301625" y="1143000"/>
            <a:ext cx="8540750" cy="4956175"/>
          </a:xfrm>
        </p:spPr>
        <p:txBody>
          <a:bodyPr/>
          <a:lstStyle/>
          <a:p>
            <a:pPr eaLnBrk="1" hangingPunct="1">
              <a:lnSpc>
                <a:spcPct val="90000"/>
              </a:lnSpc>
              <a:buFont typeface="Arial" charset="0"/>
              <a:buNone/>
            </a:pPr>
            <a:r>
              <a:rPr lang="en-US" altLang="zh-HK" sz="2000" smtClean="0"/>
              <a:t>Real Ideas/Authentic Problems</a:t>
            </a:r>
            <a:r>
              <a:rPr lang="en-US" altLang="zh-HK" sz="1400" smtClean="0"/>
              <a:t>: </a:t>
            </a:r>
            <a:r>
              <a:rPr lang="en-US" altLang="zh-HK" sz="1600" smtClean="0"/>
              <a:t>The various interpretations of poems in the database gives rise to discussion around authentic real world problems for these students.</a:t>
            </a:r>
          </a:p>
          <a:p>
            <a:pPr eaLnBrk="1" hangingPunct="1">
              <a:lnSpc>
                <a:spcPct val="90000"/>
              </a:lnSpc>
              <a:buFont typeface="Arial" charset="0"/>
              <a:buNone/>
            </a:pPr>
            <a:r>
              <a:rPr lang="en-US" altLang="zh-HK" sz="1600" smtClean="0"/>
              <a:t>      Miller1..Theme…”Fueled”  </a:t>
            </a:r>
          </a:p>
          <a:p>
            <a:pPr>
              <a:lnSpc>
                <a:spcPct val="90000"/>
              </a:lnSpc>
              <a:spcBef>
                <a:spcPct val="0"/>
              </a:spcBef>
              <a:buClrTx/>
              <a:buSzTx/>
              <a:buFontTx/>
              <a:buNone/>
            </a:pPr>
            <a:r>
              <a:rPr lang="en-US" altLang="zh-HK" sz="2000" smtClean="0"/>
              <a:t>Community knowledge/Collective responsibility</a:t>
            </a:r>
            <a:r>
              <a:rPr lang="en-US" altLang="zh-HK" sz="1600" smtClean="0"/>
              <a:t> </a:t>
            </a:r>
          </a:p>
          <a:p>
            <a:pPr>
              <a:lnSpc>
                <a:spcPct val="90000"/>
              </a:lnSpc>
              <a:spcBef>
                <a:spcPct val="0"/>
              </a:spcBef>
              <a:buClrTx/>
              <a:buSzTx/>
              <a:buFontTx/>
              <a:buNone/>
            </a:pPr>
            <a:r>
              <a:rPr lang="en-US" altLang="zh-HK" sz="1600" smtClean="0"/>
              <a:t>      Will: I think that this poem is descriptive because it's describing the mind of an drug addict.I also believe it is a quatrain because It is made up of 4 groups of 4 lines where the last words of the top two lines rhyme and the bottom two words rhyme as well.</a:t>
            </a:r>
          </a:p>
          <a:p>
            <a:pPr eaLnBrk="1" hangingPunct="1">
              <a:lnSpc>
                <a:spcPct val="90000"/>
              </a:lnSpc>
            </a:pPr>
            <a:r>
              <a:rPr lang="en-US" altLang="zh-HK" sz="1600" smtClean="0"/>
              <a:t>Liz: </a:t>
            </a:r>
            <a:r>
              <a:rPr lang="en-US" altLang="zh-HK" sz="1600" i="1" smtClean="0"/>
              <a:t>My theory</a:t>
            </a:r>
            <a:r>
              <a:rPr lang="en-US" altLang="zh-HK" sz="1600" smtClean="0"/>
              <a:t> I think that this poem is a descriptive/didactic poem because it describes the "addicts mind" and what goes through their head when they are addicted, I also think its a didactic poem because it teaches a lesson that doing drugs is bad for you and you have a chance of dying when you get addicted or hooked on drugs or even alcohol. I think that this poem is a quatrain form poem. The rhyming pattern is AABB, CCDD, EEFF, GGHH because every two lines rhyme. The thing that I don’t understand is when the poems says, "It just cannot see it is a mug" because I’m not sure what they are comparing? In my mind the poet is comparing drugs to alcohol but I don’t think that sounds right with the poem. </a:t>
            </a:r>
          </a:p>
          <a:p>
            <a:pPr eaLnBrk="1" hangingPunct="1">
              <a:lnSpc>
                <a:spcPct val="90000"/>
              </a:lnSpc>
            </a:pPr>
            <a:r>
              <a:rPr lang="en-US" altLang="zh-HK" sz="1600" smtClean="0"/>
              <a:t>Meg: when you read about a persons mind you can see that it is very complicated and troublesome, especially if its the mind of an addict, </a:t>
            </a:r>
            <a:br>
              <a:rPr lang="en-US" altLang="zh-HK" sz="1600" smtClean="0"/>
            </a:br>
            <a:r>
              <a:rPr lang="en-US" altLang="zh-HK" sz="1600" smtClean="0"/>
              <a:t>i agree with what the others thought about the structure of this particular poem.</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5" name="Rectangle 7"/>
          <p:cNvSpPr>
            <a:spLocks noGrp="1" noRot="1" noChangeArrowheads="1"/>
          </p:cNvSpPr>
          <p:nvPr>
            <p:ph type="title"/>
          </p:nvPr>
        </p:nvSpPr>
        <p:spPr>
          <a:xfrm>
            <a:off x="301625" y="228600"/>
            <a:ext cx="8540750" cy="457200"/>
          </a:xfrm>
        </p:spPr>
        <p:txBody>
          <a:bodyPr/>
          <a:lstStyle/>
          <a:p>
            <a:pPr eaLnBrk="1" hangingPunct="1"/>
            <a:r>
              <a:rPr lang="en-US" altLang="zh-HK" sz="2000" smtClean="0"/>
              <a:t>Application con’t</a:t>
            </a:r>
          </a:p>
        </p:txBody>
      </p:sp>
      <p:sp>
        <p:nvSpPr>
          <p:cNvPr id="22536" name="Rectangle 8"/>
          <p:cNvSpPr>
            <a:spLocks noGrp="1" noRot="1" noChangeArrowheads="1"/>
          </p:cNvSpPr>
          <p:nvPr>
            <p:ph type="body" idx="1"/>
          </p:nvPr>
        </p:nvSpPr>
        <p:spPr>
          <a:xfrm>
            <a:off x="301625" y="914400"/>
            <a:ext cx="8540750" cy="5943600"/>
          </a:xfrm>
        </p:spPr>
        <p:txBody>
          <a:bodyPr/>
          <a:lstStyle/>
          <a:p>
            <a:pPr eaLnBrk="1" hangingPunct="1"/>
            <a:r>
              <a:rPr lang="en-US" altLang="zh-HK" sz="1600" smtClean="0"/>
              <a:t>Erin:</a:t>
            </a:r>
            <a:r>
              <a:rPr lang="en-US" altLang="zh-HK" sz="1600" i="1" smtClean="0"/>
              <a:t> Elaboration</a:t>
            </a:r>
            <a:r>
              <a:rPr lang="en-US" altLang="zh-HK" sz="1600" smtClean="0"/>
              <a:t> I think that when it is saying "it just cannot see it is a mug" I think that the poet means that the person doesn't see that doing drugs is a joke, and they don't see that they are doing them selves alot of harm by doing these drugs. But them again i could be wrong.</a:t>
            </a:r>
            <a:br>
              <a:rPr lang="en-US" altLang="zh-HK" sz="1600" smtClean="0"/>
            </a:br>
            <a:r>
              <a:rPr lang="en-US" altLang="zh-HK" sz="1600" smtClean="0"/>
              <a:t>     Liz: </a:t>
            </a:r>
            <a:r>
              <a:rPr lang="en-US" altLang="zh-HK" sz="1600" i="1" smtClean="0"/>
              <a:t>Putting our knowledge together</a:t>
            </a:r>
            <a:r>
              <a:rPr lang="en-US" altLang="zh-HK" sz="1600" smtClean="0"/>
              <a:t> I think that that’s an awesome definition on what the mug part means...even if you don’t think you are right at least you have a theory on what YOU think that poem is about. Thats the theorie that i am going to use for this poem.</a:t>
            </a:r>
            <a:br>
              <a:rPr lang="en-US" altLang="zh-HK" sz="1600" smtClean="0"/>
            </a:br>
            <a:r>
              <a:rPr lang="en-US" altLang="zh-HK" sz="1600" smtClean="0"/>
              <a:t/>
            </a:r>
            <a:br>
              <a:rPr lang="en-US" altLang="zh-HK" sz="1600" smtClean="0"/>
            </a:br>
            <a:r>
              <a:rPr lang="en-US" altLang="zh-HK" sz="1600" smtClean="0"/>
              <a:t>Erin: glad i could help! </a:t>
            </a:r>
            <a:r>
              <a:rPr lang="en-US" altLang="zh-HK" sz="1600" b="1" smtClean="0"/>
              <a:t>thats what we are here to do right ?!?</a:t>
            </a:r>
            <a:br>
              <a:rPr lang="en-US" altLang="zh-HK" sz="1600" b="1" smtClean="0"/>
            </a:br>
            <a:r>
              <a:rPr lang="en-US" altLang="zh-HK" sz="1400" smtClean="0"/>
              <a:t/>
            </a:r>
            <a:br>
              <a:rPr lang="en-US" altLang="zh-HK" sz="1400" smtClean="0"/>
            </a:br>
            <a:r>
              <a:rPr lang="en-US" altLang="zh-HK" sz="2000" smtClean="0"/>
              <a:t>Idea Diversity: </a:t>
            </a:r>
            <a:r>
              <a:rPr lang="en-US" altLang="zh-HK" sz="1400" smtClean="0"/>
              <a:t>Threads of ideas sometimes go off in unpredictable directions….this creates “Ah ha” moments for these students as they are required to consider other points of view.</a:t>
            </a:r>
          </a:p>
          <a:p>
            <a:pPr eaLnBrk="1" hangingPunct="1"/>
            <a:r>
              <a:rPr lang="en-US" altLang="zh-HK" sz="1600" smtClean="0"/>
              <a:t>Discussion of “tactile” sensory imagery:</a:t>
            </a:r>
          </a:p>
          <a:p>
            <a:pPr eaLnBrk="1" hangingPunct="1"/>
            <a:r>
              <a:rPr lang="en-US" altLang="zh-HK" sz="1600" smtClean="0"/>
              <a:t>Alena: </a:t>
            </a:r>
            <a:r>
              <a:rPr lang="en-US" altLang="zh-HK" sz="1600" i="1" smtClean="0"/>
              <a:t>Have you considered this?</a:t>
            </a:r>
            <a:r>
              <a:rPr lang="en-US" altLang="zh-HK" sz="1600" smtClean="0"/>
              <a:t> The fur of an animal is a luxurious texture. It tickles the skin and gives it a soft sensation. But the thought of it makes me sick. Imagine somebody hunting for the simple reason of wearing your skin. That's irrational to say the least. </a:t>
            </a:r>
          </a:p>
          <a:p>
            <a:pPr eaLnBrk="1" hangingPunct="1"/>
            <a:r>
              <a:rPr lang="en-US" altLang="zh-HK" sz="1600" smtClean="0"/>
              <a:t>Will: yea but it wasn't that irrational back in the 1600's and earlier when they needed and depended on furs for warmth, etc... but now days thats wrong for many reasons.</a:t>
            </a:r>
          </a:p>
          <a:p>
            <a:pPr eaLnBrk="1" hangingPunct="1"/>
            <a:endParaRPr lang="en-US" altLang="zh-HK" sz="1600" smtClean="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a:xfrm>
            <a:off x="301625" y="228600"/>
            <a:ext cx="8540750" cy="304800"/>
          </a:xfrm>
        </p:spPr>
        <p:txBody>
          <a:bodyPr/>
          <a:lstStyle/>
          <a:p>
            <a:pPr eaLnBrk="1" hangingPunct="1"/>
            <a:r>
              <a:rPr lang="en-US" altLang="zh-HK" sz="800" smtClean="0"/>
              <a:t>.</a:t>
            </a:r>
          </a:p>
        </p:txBody>
      </p:sp>
      <p:sp>
        <p:nvSpPr>
          <p:cNvPr id="26627" name="Rectangle 3"/>
          <p:cNvSpPr>
            <a:spLocks noGrp="1" noRot="1" noChangeArrowheads="1"/>
          </p:cNvSpPr>
          <p:nvPr>
            <p:ph type="body" idx="1"/>
          </p:nvPr>
        </p:nvSpPr>
        <p:spPr>
          <a:xfrm>
            <a:off x="301625" y="685800"/>
            <a:ext cx="8540750" cy="6019800"/>
          </a:xfrm>
        </p:spPr>
        <p:txBody>
          <a:bodyPr/>
          <a:lstStyle/>
          <a:p>
            <a:pPr eaLnBrk="1" hangingPunct="1"/>
            <a:endParaRPr lang="en-US" altLang="zh-HK" sz="1400" smtClean="0"/>
          </a:p>
          <a:p>
            <a:pPr eaLnBrk="1" hangingPunct="1"/>
            <a:r>
              <a:rPr lang="en-US" altLang="zh-HK" sz="1600" smtClean="0"/>
              <a:t>Erin:</a:t>
            </a:r>
            <a:r>
              <a:rPr lang="en-US" altLang="zh-HK" sz="1600" i="1" smtClean="0"/>
              <a:t> I agree because...</a:t>
            </a:r>
            <a:r>
              <a:rPr lang="en-US" altLang="zh-HK" sz="1600" smtClean="0"/>
              <a:t> back in the day it was fine to kill animals for their fur... i know that if i lived in the arctic i would want some nice soft fur to keep me warm. But now a days i think that it is sick a disgusting for people to kill animals for fashion. </a:t>
            </a:r>
          </a:p>
          <a:p>
            <a:pPr eaLnBrk="1" hangingPunct="1"/>
            <a:r>
              <a:rPr lang="en-US" altLang="zh-HK" sz="1600" smtClean="0"/>
              <a:t>Samantha:</a:t>
            </a:r>
            <a:r>
              <a:rPr lang="en-US" altLang="zh-HK" sz="1600" i="1" smtClean="0"/>
              <a:t> New information</a:t>
            </a:r>
            <a:r>
              <a:rPr lang="en-US" altLang="zh-HK" sz="1600" smtClean="0"/>
              <a:t> Well, I'm not thinking about the same kind of animal you all are. If you were to think of a porcupine, you wouldn’t be thinking soft and fluffy. You would think sharp, coarse and bristly. The first animal that came in to my mind, was my hairless rat, she is anything but fluffy. But she is very soft and delicate. She felt like warm uncooked chicken. And her tail was like sticky sand paper (like the feeling of a freshly shaved head).</a:t>
            </a:r>
            <a:br>
              <a:rPr lang="en-US" altLang="zh-HK" sz="1600" smtClean="0"/>
            </a:br>
            <a:r>
              <a:rPr lang="en-US" altLang="zh-HK" sz="1400" smtClean="0"/>
              <a:t/>
            </a:r>
            <a:br>
              <a:rPr lang="en-US" altLang="zh-HK" sz="1400" smtClean="0"/>
            </a:br>
            <a:r>
              <a:rPr lang="en-US" altLang="zh-HK" sz="1400" smtClean="0"/>
              <a:t> </a:t>
            </a:r>
            <a:r>
              <a:rPr lang="en-US" altLang="zh-HK" sz="2000" smtClean="0"/>
              <a:t>Improvable Ideas: </a:t>
            </a:r>
            <a:r>
              <a:rPr lang="en-US" altLang="zh-HK" sz="1600" smtClean="0"/>
              <a:t>Evidence is provided in many views….Miller2 Theme…”The Lesson of the Moth”…..Miller1…Type and Form </a:t>
            </a:r>
            <a:endParaRPr lang="en-US" altLang="zh-HK" sz="2000" smtClean="0"/>
          </a:p>
          <a:p>
            <a:pPr eaLnBrk="1" hangingPunct="1"/>
            <a:endParaRPr lang="en-US" altLang="zh-HK" sz="2000" smtClean="0"/>
          </a:p>
          <a:p>
            <a:pPr eaLnBrk="1" hangingPunct="1"/>
            <a:endParaRPr lang="en-US" altLang="zh-HK" sz="1400" smtClean="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p:txBody>
          <a:bodyPr/>
          <a:lstStyle/>
          <a:p>
            <a:pPr eaLnBrk="1" hangingPunct="1"/>
            <a:r>
              <a:rPr lang="en-US" altLang="zh-HK" sz="2400" smtClean="0"/>
              <a:t>How did students use KF?</a:t>
            </a:r>
          </a:p>
        </p:txBody>
      </p:sp>
      <p:sp>
        <p:nvSpPr>
          <p:cNvPr id="20483" name="Rectangle 3"/>
          <p:cNvSpPr>
            <a:spLocks noGrp="1" noRot="1" noChangeArrowheads="1"/>
          </p:cNvSpPr>
          <p:nvPr>
            <p:ph type="body" idx="1"/>
          </p:nvPr>
        </p:nvSpPr>
        <p:spPr/>
        <p:txBody>
          <a:bodyPr/>
          <a:lstStyle/>
          <a:p>
            <a:pPr eaLnBrk="1" hangingPunct="1"/>
            <a:r>
              <a:rPr lang="en-US" altLang="zh-HK" sz="2000" smtClean="0"/>
              <a:t>The students were required to question, reflect, explain, and  respond critically and creatively to a variety of questions about poetry and a variety of poems in each of the views. They were encouraged to build onto the ideas put forth by others to arrive at a new or better understanding of this genre.</a:t>
            </a:r>
          </a:p>
          <a:p>
            <a:pPr eaLnBrk="1" hangingPunct="1"/>
            <a:r>
              <a:rPr lang="en-US" altLang="zh-HK" sz="2000" smtClean="0"/>
              <a:t>The final view, “Putting It All Together” required the students to pull information from all views  in order to analyze a particular piece of poetry. </a:t>
            </a:r>
          </a:p>
          <a:p>
            <a:pPr eaLnBrk="1" hangingPunct="1"/>
            <a:endParaRPr lang="en-US" altLang="zh-HK" sz="2000" smtClean="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Compass">
  <a:themeElements>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fontScheme name="Compas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a:ln>
              <a:noFill/>
            </a:ln>
            <a:solidFill>
              <a:schemeClr val="tx1"/>
            </a:solidFill>
            <a:effectLst/>
            <a:latin typeface="Tahoma" charset="0"/>
          </a:defRPr>
        </a:defPPr>
      </a:lstStyle>
    </a:lnDef>
  </a:objectDefaults>
  <a:extraClrSchemeLst>
    <a:extraClrScheme>
      <a:clrScheme name="Compass 1">
        <a:dk1>
          <a:srgbClr val="00007A"/>
        </a:dk1>
        <a:lt1>
          <a:srgbClr val="FFFFFF"/>
        </a:lt1>
        <a:dk2>
          <a:srgbClr val="000066"/>
        </a:dk2>
        <a:lt2>
          <a:srgbClr val="CCECFF"/>
        </a:lt2>
        <a:accent1>
          <a:srgbClr val="6F64C2"/>
        </a:accent1>
        <a:accent2>
          <a:srgbClr val="0089BA"/>
        </a:accent2>
        <a:accent3>
          <a:srgbClr val="AAAAB8"/>
        </a:accent3>
        <a:accent4>
          <a:srgbClr val="DADADA"/>
        </a:accent4>
        <a:accent5>
          <a:srgbClr val="BBB8DD"/>
        </a:accent5>
        <a:accent6>
          <a:srgbClr val="007CA8"/>
        </a:accent6>
        <a:hlink>
          <a:srgbClr val="66CCFF"/>
        </a:hlink>
        <a:folHlink>
          <a:srgbClr val="00CC99"/>
        </a:folHlink>
      </a:clrScheme>
      <a:clrMap bg1="dk2" tx1="lt1" bg2="dk1" tx2="lt2" accent1="accent1" accent2="accent2" accent3="accent3" accent4="accent4" accent5="accent5" accent6="accent6" hlink="hlink" folHlink="folHlink"/>
    </a:extraClrScheme>
    <a:extraClrScheme>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clrMap bg1="dk2" tx1="lt1" bg2="dk1" tx2="lt2" accent1="accent1" accent2="accent2" accent3="accent3" accent4="accent4" accent5="accent5" accent6="accent6" hlink="hlink" folHlink="folHlink"/>
    </a:extraClrScheme>
    <a:extraClrScheme>
      <a:clrScheme name="Compass 3">
        <a:dk1>
          <a:srgbClr val="860000"/>
        </a:dk1>
        <a:lt1>
          <a:srgbClr val="FFFFFF"/>
        </a:lt1>
        <a:dk2>
          <a:srgbClr val="800000"/>
        </a:dk2>
        <a:lt2>
          <a:srgbClr val="FFFFCC"/>
        </a:lt2>
        <a:accent1>
          <a:srgbClr val="FF6600"/>
        </a:accent1>
        <a:accent2>
          <a:srgbClr val="FF9933"/>
        </a:accent2>
        <a:accent3>
          <a:srgbClr val="C0AAAA"/>
        </a:accent3>
        <a:accent4>
          <a:srgbClr val="DADADA"/>
        </a:accent4>
        <a:accent5>
          <a:srgbClr val="FFB8AA"/>
        </a:accent5>
        <a:accent6>
          <a:srgbClr val="E78A2D"/>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Compass 4">
        <a:dk1>
          <a:srgbClr val="676A5C"/>
        </a:dk1>
        <a:lt1>
          <a:srgbClr val="FFFFFF"/>
        </a:lt1>
        <a:dk2>
          <a:srgbClr val="686B5D"/>
        </a:dk2>
        <a:lt2>
          <a:srgbClr val="FFFFCC"/>
        </a:lt2>
        <a:accent1>
          <a:srgbClr val="CC6600"/>
        </a:accent1>
        <a:accent2>
          <a:srgbClr val="809EA8"/>
        </a:accent2>
        <a:accent3>
          <a:srgbClr val="B9BAB6"/>
        </a:accent3>
        <a:accent4>
          <a:srgbClr val="DADADA"/>
        </a:accent4>
        <a:accent5>
          <a:srgbClr val="E2B8AA"/>
        </a:accent5>
        <a:accent6>
          <a:srgbClr val="738F98"/>
        </a:accent6>
        <a:hlink>
          <a:srgbClr val="DDBF4F"/>
        </a:hlink>
        <a:folHlink>
          <a:srgbClr val="B7B6A3"/>
        </a:folHlink>
      </a:clrScheme>
      <a:clrMap bg1="dk2" tx1="lt1" bg2="dk1" tx2="lt2" accent1="accent1" accent2="accent2" accent3="accent3" accent4="accent4" accent5="accent5" accent6="accent6" hlink="hlink" folHlink="folHlink"/>
    </a:extraClrScheme>
    <a:extraClrScheme>
      <a:clrScheme name="Compass 5">
        <a:dk1>
          <a:srgbClr val="AC835E"/>
        </a:dk1>
        <a:lt1>
          <a:srgbClr val="FFFFFF"/>
        </a:lt1>
        <a:dk2>
          <a:srgbClr val="AE8764"/>
        </a:dk2>
        <a:lt2>
          <a:srgbClr val="FFFFCC"/>
        </a:lt2>
        <a:accent1>
          <a:srgbClr val="CC6600"/>
        </a:accent1>
        <a:accent2>
          <a:srgbClr val="FF5050"/>
        </a:accent2>
        <a:accent3>
          <a:srgbClr val="D3C3B8"/>
        </a:accent3>
        <a:accent4>
          <a:srgbClr val="DADADA"/>
        </a:accent4>
        <a:accent5>
          <a:srgbClr val="E2B8AA"/>
        </a:accent5>
        <a:accent6>
          <a:srgbClr val="E74848"/>
        </a:accent6>
        <a:hlink>
          <a:srgbClr val="FFCC99"/>
        </a:hlink>
        <a:folHlink>
          <a:srgbClr val="FF9966"/>
        </a:folHlink>
      </a:clrScheme>
      <a:clrMap bg1="dk2" tx1="lt1" bg2="dk1" tx2="lt2" accent1="accent1" accent2="accent2" accent3="accent3" accent4="accent4" accent5="accent5" accent6="accent6" hlink="hlink" folHlink="folHlink"/>
    </a:extraClrScheme>
    <a:extraClrScheme>
      <a:clrScheme name="Compass 6">
        <a:dk1>
          <a:srgbClr val="526133"/>
        </a:dk1>
        <a:lt1>
          <a:srgbClr val="FFFFFF"/>
        </a:lt1>
        <a:dk2>
          <a:srgbClr val="4E5D31"/>
        </a:dk2>
        <a:lt2>
          <a:srgbClr val="FFFFCC"/>
        </a:lt2>
        <a:accent1>
          <a:srgbClr val="99CC00"/>
        </a:accent1>
        <a:accent2>
          <a:srgbClr val="7A9505"/>
        </a:accent2>
        <a:accent3>
          <a:srgbClr val="B2B6AD"/>
        </a:accent3>
        <a:accent4>
          <a:srgbClr val="DADADA"/>
        </a:accent4>
        <a:accent5>
          <a:srgbClr val="CAE2AA"/>
        </a:accent5>
        <a:accent6>
          <a:srgbClr val="6E8704"/>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Compass 7">
        <a:dk1>
          <a:srgbClr val="000000"/>
        </a:dk1>
        <a:lt1>
          <a:srgbClr val="DDDCC5"/>
        </a:lt1>
        <a:dk2>
          <a:srgbClr val="95934B"/>
        </a:dk2>
        <a:lt2>
          <a:srgbClr val="DBDAC3"/>
        </a:lt2>
        <a:accent1>
          <a:srgbClr val="EAEBE1"/>
        </a:accent1>
        <a:accent2>
          <a:srgbClr val="9DB0B7"/>
        </a:accent2>
        <a:accent3>
          <a:srgbClr val="EBEBDF"/>
        </a:accent3>
        <a:accent4>
          <a:srgbClr val="000000"/>
        </a:accent4>
        <a:accent5>
          <a:srgbClr val="F3F3EE"/>
        </a:accent5>
        <a:accent6>
          <a:srgbClr val="8E9FA6"/>
        </a:accent6>
        <a:hlink>
          <a:srgbClr val="009900"/>
        </a:hlink>
        <a:folHlink>
          <a:srgbClr val="808000"/>
        </a:folHlink>
      </a:clrScheme>
      <a:clrMap bg1="lt1" tx1="dk1" bg2="lt2" tx2="dk2" accent1="accent1" accent2="accent2" accent3="accent3" accent4="accent4" accent5="accent5" accent6="accent6" hlink="hlink" folHlink="folHlink"/>
    </a:extraClrScheme>
    <a:extraClrScheme>
      <a:clrScheme name="Compass 8">
        <a:dk1>
          <a:srgbClr val="007E7B"/>
        </a:dk1>
        <a:lt1>
          <a:srgbClr val="FFFFFF"/>
        </a:lt1>
        <a:dk2>
          <a:srgbClr val="008080"/>
        </a:dk2>
        <a:lt2>
          <a:srgbClr val="FFFF99"/>
        </a:lt2>
        <a:accent1>
          <a:srgbClr val="33CCCC"/>
        </a:accent1>
        <a:accent2>
          <a:srgbClr val="00CC66"/>
        </a:accent2>
        <a:accent3>
          <a:srgbClr val="AAC0C0"/>
        </a:accent3>
        <a:accent4>
          <a:srgbClr val="DADADA"/>
        </a:accent4>
        <a:accent5>
          <a:srgbClr val="ADE2E2"/>
        </a:accent5>
        <a:accent6>
          <a:srgbClr val="00B95C"/>
        </a:accent6>
        <a:hlink>
          <a:srgbClr val="CCFFCC"/>
        </a:hlink>
        <a:folHlink>
          <a:srgbClr val="FFFFCC"/>
        </a:folHlink>
      </a:clrScheme>
      <a:clrMap bg1="dk2" tx1="lt1" bg2="dk1" tx2="lt2" accent1="accent1" accent2="accent2" accent3="accent3" accent4="accent4" accent5="accent5" accent6="accent6" hlink="hlink" folHlink="folHlink"/>
    </a:extraClrScheme>
    <a:extraClrScheme>
      <a:clrScheme name="Compass 9">
        <a:dk1>
          <a:srgbClr val="000000"/>
        </a:dk1>
        <a:lt1>
          <a:srgbClr val="FFFFFF"/>
        </a:lt1>
        <a:dk2>
          <a:srgbClr val="000000"/>
        </a:dk2>
        <a:lt2>
          <a:srgbClr val="FEFEFE"/>
        </a:lt2>
        <a:accent1>
          <a:srgbClr val="E1E1FF"/>
        </a:accent1>
        <a:accent2>
          <a:srgbClr val="D9FFF8"/>
        </a:accent2>
        <a:accent3>
          <a:srgbClr val="FFFFFF"/>
        </a:accent3>
        <a:accent4>
          <a:srgbClr val="000000"/>
        </a:accent4>
        <a:accent5>
          <a:srgbClr val="EEEEFF"/>
        </a:accent5>
        <a:accent6>
          <a:srgbClr val="C4E7E1"/>
        </a:accent6>
        <a:hlink>
          <a:srgbClr val="9966FF"/>
        </a:hlink>
        <a:folHlink>
          <a:srgbClr val="6666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Compass</Template>
  <TotalTime>583</TotalTime>
  <Words>1207</Words>
  <Application>Microsoft Office PowerPoint</Application>
  <PresentationFormat>如螢幕大小 (4:3)</PresentationFormat>
  <Paragraphs>70</Paragraphs>
  <Slides>11</Slides>
  <Notes>0</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11</vt:i4>
      </vt:variant>
    </vt:vector>
  </HeadingPairs>
  <TitlesOfParts>
    <vt:vector size="18" baseType="lpstr">
      <vt:lpstr>Tahoma</vt:lpstr>
      <vt:lpstr>ＭＳ Ｐゴシック</vt:lpstr>
      <vt:lpstr>Arial</vt:lpstr>
      <vt:lpstr>Wingdings</vt:lpstr>
      <vt:lpstr>Calibri</vt:lpstr>
      <vt:lpstr>宋体</vt:lpstr>
      <vt:lpstr>Compass</vt:lpstr>
      <vt:lpstr>PowerPoint 簡報</vt:lpstr>
      <vt:lpstr>Goals: The students will provide insight and reflect on their experience with the Knowledge Forum database.</vt:lpstr>
      <vt:lpstr>What were your instructional goals in the unit ?</vt:lpstr>
      <vt:lpstr>What was the structure of the unit </vt:lpstr>
      <vt:lpstr>How was KF related to the curriculum?</vt:lpstr>
      <vt:lpstr>Application of the Knowledge Building Principles</vt:lpstr>
      <vt:lpstr>Application con’t</vt:lpstr>
      <vt:lpstr>.</vt:lpstr>
      <vt:lpstr>How did students use KF?</vt:lpstr>
      <vt:lpstr>What are some of the benefits and weaknesses of what you did (including learning)? </vt:lpstr>
      <vt:lpstr>How do you think you could improve what you did?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Miller</dc:creator>
  <cp:lastModifiedBy>user</cp:lastModifiedBy>
  <cp:revision>27</cp:revision>
  <dcterms:created xsi:type="dcterms:W3CDTF">2004-10-14T03:13:20Z</dcterms:created>
  <dcterms:modified xsi:type="dcterms:W3CDTF">2016-04-21T06:20:12Z</dcterms:modified>
</cp:coreProperties>
</file>