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58" r:id="rId4"/>
    <p:sldId id="265" r:id="rId5"/>
    <p:sldId id="266" r:id="rId6"/>
    <p:sldId id="269" r:id="rId7"/>
    <p:sldId id="270" r:id="rId8"/>
    <p:sldId id="271" r:id="rId9"/>
    <p:sldId id="268" r:id="rId10"/>
    <p:sldId id="267" r:id="rId11"/>
    <p:sldId id="262" r:id="rId12"/>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ahoma" charset="0"/>
        <a:ea typeface="ＭＳ Ｐゴシック" charset="-128"/>
        <a:cs typeface="+mn-cs"/>
      </a:defRPr>
    </a:lvl1pPr>
    <a:lvl2pPr marL="457200" algn="l" rtl="0" eaLnBrk="0" fontAlgn="base" hangingPunct="0">
      <a:spcBef>
        <a:spcPct val="0"/>
      </a:spcBef>
      <a:spcAft>
        <a:spcPct val="0"/>
      </a:spcAft>
      <a:defRPr sz="2000" kern="1200">
        <a:solidFill>
          <a:schemeClr val="tx1"/>
        </a:solidFill>
        <a:latin typeface="Tahoma" charset="0"/>
        <a:ea typeface="ＭＳ Ｐゴシック" charset="-128"/>
        <a:cs typeface="+mn-cs"/>
      </a:defRPr>
    </a:lvl2pPr>
    <a:lvl3pPr marL="914400" algn="l" rtl="0" eaLnBrk="0" fontAlgn="base" hangingPunct="0">
      <a:spcBef>
        <a:spcPct val="0"/>
      </a:spcBef>
      <a:spcAft>
        <a:spcPct val="0"/>
      </a:spcAft>
      <a:defRPr sz="2000" kern="1200">
        <a:solidFill>
          <a:schemeClr val="tx1"/>
        </a:solidFill>
        <a:latin typeface="Tahoma" charset="0"/>
        <a:ea typeface="ＭＳ Ｐゴシック" charset="-128"/>
        <a:cs typeface="+mn-cs"/>
      </a:defRPr>
    </a:lvl3pPr>
    <a:lvl4pPr marL="1371600" algn="l" rtl="0" eaLnBrk="0" fontAlgn="base" hangingPunct="0">
      <a:spcBef>
        <a:spcPct val="0"/>
      </a:spcBef>
      <a:spcAft>
        <a:spcPct val="0"/>
      </a:spcAft>
      <a:defRPr sz="2000" kern="1200">
        <a:solidFill>
          <a:schemeClr val="tx1"/>
        </a:solidFill>
        <a:latin typeface="Tahoma" charset="0"/>
        <a:ea typeface="ＭＳ Ｐゴシック" charset="-128"/>
        <a:cs typeface="+mn-cs"/>
      </a:defRPr>
    </a:lvl4pPr>
    <a:lvl5pPr marL="1828800" algn="l" rtl="0" eaLnBrk="0" fontAlgn="base" hangingPunct="0">
      <a:spcBef>
        <a:spcPct val="0"/>
      </a:spcBef>
      <a:spcAft>
        <a:spcPct val="0"/>
      </a:spcAft>
      <a:defRPr sz="2000" kern="1200">
        <a:solidFill>
          <a:schemeClr val="tx1"/>
        </a:solidFill>
        <a:latin typeface="Tahoma" charset="0"/>
        <a:ea typeface="ＭＳ Ｐゴシック" charset="-128"/>
        <a:cs typeface="+mn-cs"/>
      </a:defRPr>
    </a:lvl5pPr>
    <a:lvl6pPr marL="2286000" algn="l" defTabSz="914400" rtl="0" eaLnBrk="1" latinLnBrk="0" hangingPunct="1">
      <a:defRPr sz="2000" kern="1200">
        <a:solidFill>
          <a:schemeClr val="tx1"/>
        </a:solidFill>
        <a:latin typeface="Tahoma" charset="0"/>
        <a:ea typeface="ＭＳ Ｐゴシック" charset="-128"/>
        <a:cs typeface="+mn-cs"/>
      </a:defRPr>
    </a:lvl6pPr>
    <a:lvl7pPr marL="2743200" algn="l" defTabSz="914400" rtl="0" eaLnBrk="1" latinLnBrk="0" hangingPunct="1">
      <a:defRPr sz="2000" kern="1200">
        <a:solidFill>
          <a:schemeClr val="tx1"/>
        </a:solidFill>
        <a:latin typeface="Tahoma" charset="0"/>
        <a:ea typeface="ＭＳ Ｐゴシック" charset="-128"/>
        <a:cs typeface="+mn-cs"/>
      </a:defRPr>
    </a:lvl7pPr>
    <a:lvl8pPr marL="3200400" algn="l" defTabSz="914400" rtl="0" eaLnBrk="1" latinLnBrk="0" hangingPunct="1">
      <a:defRPr sz="2000" kern="1200">
        <a:solidFill>
          <a:schemeClr val="tx1"/>
        </a:solidFill>
        <a:latin typeface="Tahoma" charset="0"/>
        <a:ea typeface="ＭＳ Ｐゴシック" charset="-128"/>
        <a:cs typeface="+mn-cs"/>
      </a:defRPr>
    </a:lvl8pPr>
    <a:lvl9pPr marL="3657600" algn="l" defTabSz="914400" rtl="0" eaLnBrk="1" latinLnBrk="0" hangingPunct="1">
      <a:defRPr sz="2000" kern="1200">
        <a:solidFill>
          <a:schemeClr val="tx1"/>
        </a:solidFill>
        <a:latin typeface="Tahom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0"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grpSp>
      </p:grpSp>
      <p:sp>
        <p:nvSpPr>
          <p:cNvPr id="629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629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Tahoma" charset="0"/>
              </a:defRPr>
            </a:lvl1pPr>
          </a:lstStyle>
          <a:p>
            <a:endParaRPr lang="zh-HK" altLang="zh-HK"/>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Tahoma" charset="0"/>
              </a:defRPr>
            </a:lvl1pPr>
          </a:lstStyle>
          <a:p>
            <a:endParaRPr lang="zh-HK" altLang="zh-HK"/>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charset="0"/>
              </a:defRPr>
            </a:lvl1pPr>
          </a:lstStyle>
          <a:p>
            <a:fld id="{682C343E-313D-426F-BB91-4ED051EBD731}" type="slidenum">
              <a:rPr lang="en-US" altLang="zh-HK"/>
              <a:pPr/>
              <a:t>‹#›</a:t>
            </a:fld>
            <a:endParaRPr lang="en-US" altLang="zh-HK"/>
          </a:p>
        </p:txBody>
      </p:sp>
    </p:spTree>
    <p:extLst>
      <p:ext uri="{BB962C8B-B14F-4D97-AF65-F5344CB8AC3E}">
        <p14:creationId xmlns:p14="http://schemas.microsoft.com/office/powerpoint/2010/main" val="4030584395"/>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endParaRPr lang="zh-HK" altLang="zh-HK"/>
          </a:p>
        </p:txBody>
      </p:sp>
      <p:sp>
        <p:nvSpPr>
          <p:cNvPr id="5" name="Rectangle 155"/>
          <p:cNvSpPr>
            <a:spLocks noGrp="1" noChangeArrowheads="1"/>
          </p:cNvSpPr>
          <p:nvPr>
            <p:ph type="ftr" sz="quarter" idx="11"/>
          </p:nvPr>
        </p:nvSpPr>
        <p:spPr>
          <a:ln/>
        </p:spPr>
        <p:txBody>
          <a:bodyPr/>
          <a:lstStyle>
            <a:lvl1pPr>
              <a:defRPr/>
            </a:lvl1pPr>
          </a:lstStyle>
          <a:p>
            <a:endParaRPr lang="zh-HK" altLang="zh-HK"/>
          </a:p>
        </p:txBody>
      </p:sp>
      <p:sp>
        <p:nvSpPr>
          <p:cNvPr id="6" name="Rectangle 156"/>
          <p:cNvSpPr>
            <a:spLocks noGrp="1" noChangeArrowheads="1"/>
          </p:cNvSpPr>
          <p:nvPr>
            <p:ph type="sldNum" sz="quarter" idx="12"/>
          </p:nvPr>
        </p:nvSpPr>
        <p:spPr>
          <a:ln/>
        </p:spPr>
        <p:txBody>
          <a:bodyPr/>
          <a:lstStyle>
            <a:lvl1pPr>
              <a:defRPr/>
            </a:lvl1pPr>
          </a:lstStyle>
          <a:p>
            <a:fld id="{38D214E6-CEF2-417C-A2A8-DE882CAA135C}" type="slidenum">
              <a:rPr lang="en-US" altLang="zh-HK"/>
              <a:pPr/>
              <a:t>‹#›</a:t>
            </a:fld>
            <a:endParaRPr lang="en-US" altLang="zh-HK"/>
          </a:p>
        </p:txBody>
      </p:sp>
    </p:spTree>
    <p:extLst>
      <p:ext uri="{BB962C8B-B14F-4D97-AF65-F5344CB8AC3E}">
        <p14:creationId xmlns:p14="http://schemas.microsoft.com/office/powerpoint/2010/main" val="388361596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endParaRPr lang="zh-HK" altLang="zh-HK"/>
          </a:p>
        </p:txBody>
      </p:sp>
      <p:sp>
        <p:nvSpPr>
          <p:cNvPr id="5" name="Rectangle 155"/>
          <p:cNvSpPr>
            <a:spLocks noGrp="1" noChangeArrowheads="1"/>
          </p:cNvSpPr>
          <p:nvPr>
            <p:ph type="ftr" sz="quarter" idx="11"/>
          </p:nvPr>
        </p:nvSpPr>
        <p:spPr>
          <a:ln/>
        </p:spPr>
        <p:txBody>
          <a:bodyPr/>
          <a:lstStyle>
            <a:lvl1pPr>
              <a:defRPr/>
            </a:lvl1pPr>
          </a:lstStyle>
          <a:p>
            <a:endParaRPr lang="zh-HK" altLang="zh-HK"/>
          </a:p>
        </p:txBody>
      </p:sp>
      <p:sp>
        <p:nvSpPr>
          <p:cNvPr id="6" name="Rectangle 156"/>
          <p:cNvSpPr>
            <a:spLocks noGrp="1" noChangeArrowheads="1"/>
          </p:cNvSpPr>
          <p:nvPr>
            <p:ph type="sldNum" sz="quarter" idx="12"/>
          </p:nvPr>
        </p:nvSpPr>
        <p:spPr>
          <a:ln/>
        </p:spPr>
        <p:txBody>
          <a:bodyPr/>
          <a:lstStyle>
            <a:lvl1pPr>
              <a:defRPr/>
            </a:lvl1pPr>
          </a:lstStyle>
          <a:p>
            <a:fld id="{30395CEE-FBAA-4BD6-8CBA-4E71F8983FCC}" type="slidenum">
              <a:rPr lang="en-US" altLang="zh-HK"/>
              <a:pPr/>
              <a:t>‹#›</a:t>
            </a:fld>
            <a:endParaRPr lang="en-US" altLang="zh-HK"/>
          </a:p>
        </p:txBody>
      </p:sp>
    </p:spTree>
    <p:extLst>
      <p:ext uri="{BB962C8B-B14F-4D97-AF65-F5344CB8AC3E}">
        <p14:creationId xmlns:p14="http://schemas.microsoft.com/office/powerpoint/2010/main" val="322296540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endParaRPr lang="zh-HK" altLang="zh-HK"/>
          </a:p>
        </p:txBody>
      </p:sp>
      <p:sp>
        <p:nvSpPr>
          <p:cNvPr id="5" name="Rectangle 155"/>
          <p:cNvSpPr>
            <a:spLocks noGrp="1" noChangeArrowheads="1"/>
          </p:cNvSpPr>
          <p:nvPr>
            <p:ph type="ftr" sz="quarter" idx="11"/>
          </p:nvPr>
        </p:nvSpPr>
        <p:spPr>
          <a:ln/>
        </p:spPr>
        <p:txBody>
          <a:bodyPr/>
          <a:lstStyle>
            <a:lvl1pPr>
              <a:defRPr/>
            </a:lvl1pPr>
          </a:lstStyle>
          <a:p>
            <a:endParaRPr lang="zh-HK" altLang="zh-HK"/>
          </a:p>
        </p:txBody>
      </p:sp>
      <p:sp>
        <p:nvSpPr>
          <p:cNvPr id="6" name="Rectangle 156"/>
          <p:cNvSpPr>
            <a:spLocks noGrp="1" noChangeArrowheads="1"/>
          </p:cNvSpPr>
          <p:nvPr>
            <p:ph type="sldNum" sz="quarter" idx="12"/>
          </p:nvPr>
        </p:nvSpPr>
        <p:spPr>
          <a:ln/>
        </p:spPr>
        <p:txBody>
          <a:bodyPr/>
          <a:lstStyle>
            <a:lvl1pPr>
              <a:defRPr/>
            </a:lvl1pPr>
          </a:lstStyle>
          <a:p>
            <a:fld id="{393A1CBD-C54B-48DA-8A6C-4D8CABD16651}" type="slidenum">
              <a:rPr lang="en-US" altLang="zh-HK"/>
              <a:pPr/>
              <a:t>‹#›</a:t>
            </a:fld>
            <a:endParaRPr lang="en-US" altLang="zh-HK"/>
          </a:p>
        </p:txBody>
      </p:sp>
    </p:spTree>
    <p:extLst>
      <p:ext uri="{BB962C8B-B14F-4D97-AF65-F5344CB8AC3E}">
        <p14:creationId xmlns:p14="http://schemas.microsoft.com/office/powerpoint/2010/main" val="2642231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endParaRPr lang="zh-HK" altLang="zh-HK"/>
          </a:p>
        </p:txBody>
      </p:sp>
      <p:sp>
        <p:nvSpPr>
          <p:cNvPr id="5" name="Rectangle 155"/>
          <p:cNvSpPr>
            <a:spLocks noGrp="1" noChangeArrowheads="1"/>
          </p:cNvSpPr>
          <p:nvPr>
            <p:ph type="ftr" sz="quarter" idx="11"/>
          </p:nvPr>
        </p:nvSpPr>
        <p:spPr>
          <a:ln/>
        </p:spPr>
        <p:txBody>
          <a:bodyPr/>
          <a:lstStyle>
            <a:lvl1pPr>
              <a:defRPr/>
            </a:lvl1pPr>
          </a:lstStyle>
          <a:p>
            <a:endParaRPr lang="zh-HK" altLang="zh-HK"/>
          </a:p>
        </p:txBody>
      </p:sp>
      <p:sp>
        <p:nvSpPr>
          <p:cNvPr id="6" name="Rectangle 156"/>
          <p:cNvSpPr>
            <a:spLocks noGrp="1" noChangeArrowheads="1"/>
          </p:cNvSpPr>
          <p:nvPr>
            <p:ph type="sldNum" sz="quarter" idx="12"/>
          </p:nvPr>
        </p:nvSpPr>
        <p:spPr>
          <a:ln/>
        </p:spPr>
        <p:txBody>
          <a:bodyPr/>
          <a:lstStyle>
            <a:lvl1pPr>
              <a:defRPr/>
            </a:lvl1pPr>
          </a:lstStyle>
          <a:p>
            <a:fld id="{B2A8B3CF-FD36-496F-A95D-98AB855B0C28}" type="slidenum">
              <a:rPr lang="en-US" altLang="zh-HK"/>
              <a:pPr/>
              <a:t>‹#›</a:t>
            </a:fld>
            <a:endParaRPr lang="en-US" altLang="zh-HK"/>
          </a:p>
        </p:txBody>
      </p:sp>
    </p:spTree>
    <p:extLst>
      <p:ext uri="{BB962C8B-B14F-4D97-AF65-F5344CB8AC3E}">
        <p14:creationId xmlns:p14="http://schemas.microsoft.com/office/powerpoint/2010/main" val="46665289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endParaRPr lang="zh-HK" altLang="zh-HK"/>
          </a:p>
        </p:txBody>
      </p:sp>
      <p:sp>
        <p:nvSpPr>
          <p:cNvPr id="6" name="Rectangle 155"/>
          <p:cNvSpPr>
            <a:spLocks noGrp="1" noChangeArrowheads="1"/>
          </p:cNvSpPr>
          <p:nvPr>
            <p:ph type="ftr" sz="quarter" idx="11"/>
          </p:nvPr>
        </p:nvSpPr>
        <p:spPr>
          <a:ln/>
        </p:spPr>
        <p:txBody>
          <a:bodyPr/>
          <a:lstStyle>
            <a:lvl1pPr>
              <a:defRPr/>
            </a:lvl1pPr>
          </a:lstStyle>
          <a:p>
            <a:endParaRPr lang="zh-HK" altLang="zh-HK"/>
          </a:p>
        </p:txBody>
      </p:sp>
      <p:sp>
        <p:nvSpPr>
          <p:cNvPr id="7" name="Rectangle 156"/>
          <p:cNvSpPr>
            <a:spLocks noGrp="1" noChangeArrowheads="1"/>
          </p:cNvSpPr>
          <p:nvPr>
            <p:ph type="sldNum" sz="quarter" idx="12"/>
          </p:nvPr>
        </p:nvSpPr>
        <p:spPr>
          <a:ln/>
        </p:spPr>
        <p:txBody>
          <a:bodyPr/>
          <a:lstStyle>
            <a:lvl1pPr>
              <a:defRPr/>
            </a:lvl1pPr>
          </a:lstStyle>
          <a:p>
            <a:fld id="{834B4F16-A6FD-4135-9B32-861EF38C1044}" type="slidenum">
              <a:rPr lang="en-US" altLang="zh-HK"/>
              <a:pPr/>
              <a:t>‹#›</a:t>
            </a:fld>
            <a:endParaRPr lang="en-US" altLang="zh-HK"/>
          </a:p>
        </p:txBody>
      </p:sp>
    </p:spTree>
    <p:extLst>
      <p:ext uri="{BB962C8B-B14F-4D97-AF65-F5344CB8AC3E}">
        <p14:creationId xmlns:p14="http://schemas.microsoft.com/office/powerpoint/2010/main" val="4254053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endParaRPr lang="zh-HK" altLang="zh-HK"/>
          </a:p>
        </p:txBody>
      </p:sp>
      <p:sp>
        <p:nvSpPr>
          <p:cNvPr id="8" name="Rectangle 155"/>
          <p:cNvSpPr>
            <a:spLocks noGrp="1" noChangeArrowheads="1"/>
          </p:cNvSpPr>
          <p:nvPr>
            <p:ph type="ftr" sz="quarter" idx="11"/>
          </p:nvPr>
        </p:nvSpPr>
        <p:spPr>
          <a:ln/>
        </p:spPr>
        <p:txBody>
          <a:bodyPr/>
          <a:lstStyle>
            <a:lvl1pPr>
              <a:defRPr/>
            </a:lvl1pPr>
          </a:lstStyle>
          <a:p>
            <a:endParaRPr lang="zh-HK" altLang="zh-HK"/>
          </a:p>
        </p:txBody>
      </p:sp>
      <p:sp>
        <p:nvSpPr>
          <p:cNvPr id="9" name="Rectangle 156"/>
          <p:cNvSpPr>
            <a:spLocks noGrp="1" noChangeArrowheads="1"/>
          </p:cNvSpPr>
          <p:nvPr>
            <p:ph type="sldNum" sz="quarter" idx="12"/>
          </p:nvPr>
        </p:nvSpPr>
        <p:spPr>
          <a:ln/>
        </p:spPr>
        <p:txBody>
          <a:bodyPr/>
          <a:lstStyle>
            <a:lvl1pPr>
              <a:defRPr/>
            </a:lvl1pPr>
          </a:lstStyle>
          <a:p>
            <a:fld id="{4EF17055-26EB-4ED8-96C3-0BD9E3F5B03E}" type="slidenum">
              <a:rPr lang="en-US" altLang="zh-HK"/>
              <a:pPr/>
              <a:t>‹#›</a:t>
            </a:fld>
            <a:endParaRPr lang="en-US" altLang="zh-HK"/>
          </a:p>
        </p:txBody>
      </p:sp>
    </p:spTree>
    <p:extLst>
      <p:ext uri="{BB962C8B-B14F-4D97-AF65-F5344CB8AC3E}">
        <p14:creationId xmlns:p14="http://schemas.microsoft.com/office/powerpoint/2010/main" val="5827865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endParaRPr lang="zh-HK" altLang="zh-HK"/>
          </a:p>
        </p:txBody>
      </p:sp>
      <p:sp>
        <p:nvSpPr>
          <p:cNvPr id="4" name="Rectangle 155"/>
          <p:cNvSpPr>
            <a:spLocks noGrp="1" noChangeArrowheads="1"/>
          </p:cNvSpPr>
          <p:nvPr>
            <p:ph type="ftr" sz="quarter" idx="11"/>
          </p:nvPr>
        </p:nvSpPr>
        <p:spPr>
          <a:ln/>
        </p:spPr>
        <p:txBody>
          <a:bodyPr/>
          <a:lstStyle>
            <a:lvl1pPr>
              <a:defRPr/>
            </a:lvl1pPr>
          </a:lstStyle>
          <a:p>
            <a:endParaRPr lang="zh-HK" altLang="zh-HK"/>
          </a:p>
        </p:txBody>
      </p:sp>
      <p:sp>
        <p:nvSpPr>
          <p:cNvPr id="5" name="Rectangle 156"/>
          <p:cNvSpPr>
            <a:spLocks noGrp="1" noChangeArrowheads="1"/>
          </p:cNvSpPr>
          <p:nvPr>
            <p:ph type="sldNum" sz="quarter" idx="12"/>
          </p:nvPr>
        </p:nvSpPr>
        <p:spPr>
          <a:ln/>
        </p:spPr>
        <p:txBody>
          <a:bodyPr/>
          <a:lstStyle>
            <a:lvl1pPr>
              <a:defRPr/>
            </a:lvl1pPr>
          </a:lstStyle>
          <a:p>
            <a:fld id="{EACE1B5A-6FE7-404F-B475-7C7C87AD2587}" type="slidenum">
              <a:rPr lang="en-US" altLang="zh-HK"/>
              <a:pPr/>
              <a:t>‹#›</a:t>
            </a:fld>
            <a:endParaRPr lang="en-US" altLang="zh-HK"/>
          </a:p>
        </p:txBody>
      </p:sp>
    </p:spTree>
    <p:extLst>
      <p:ext uri="{BB962C8B-B14F-4D97-AF65-F5344CB8AC3E}">
        <p14:creationId xmlns:p14="http://schemas.microsoft.com/office/powerpoint/2010/main" val="28022508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endParaRPr lang="zh-HK" altLang="zh-HK"/>
          </a:p>
        </p:txBody>
      </p:sp>
      <p:sp>
        <p:nvSpPr>
          <p:cNvPr id="3" name="Rectangle 155"/>
          <p:cNvSpPr>
            <a:spLocks noGrp="1" noChangeArrowheads="1"/>
          </p:cNvSpPr>
          <p:nvPr>
            <p:ph type="ftr" sz="quarter" idx="11"/>
          </p:nvPr>
        </p:nvSpPr>
        <p:spPr>
          <a:ln/>
        </p:spPr>
        <p:txBody>
          <a:bodyPr/>
          <a:lstStyle>
            <a:lvl1pPr>
              <a:defRPr/>
            </a:lvl1pPr>
          </a:lstStyle>
          <a:p>
            <a:endParaRPr lang="zh-HK" altLang="zh-HK"/>
          </a:p>
        </p:txBody>
      </p:sp>
      <p:sp>
        <p:nvSpPr>
          <p:cNvPr id="4" name="Rectangle 156"/>
          <p:cNvSpPr>
            <a:spLocks noGrp="1" noChangeArrowheads="1"/>
          </p:cNvSpPr>
          <p:nvPr>
            <p:ph type="sldNum" sz="quarter" idx="12"/>
          </p:nvPr>
        </p:nvSpPr>
        <p:spPr>
          <a:ln/>
        </p:spPr>
        <p:txBody>
          <a:bodyPr/>
          <a:lstStyle>
            <a:lvl1pPr>
              <a:defRPr/>
            </a:lvl1pPr>
          </a:lstStyle>
          <a:p>
            <a:fld id="{ADF3D058-1FD0-4940-B825-41B503BA129C}" type="slidenum">
              <a:rPr lang="en-US" altLang="zh-HK"/>
              <a:pPr/>
              <a:t>‹#›</a:t>
            </a:fld>
            <a:endParaRPr lang="en-US" altLang="zh-HK"/>
          </a:p>
        </p:txBody>
      </p:sp>
    </p:spTree>
    <p:extLst>
      <p:ext uri="{BB962C8B-B14F-4D97-AF65-F5344CB8AC3E}">
        <p14:creationId xmlns:p14="http://schemas.microsoft.com/office/powerpoint/2010/main" val="34905279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endParaRPr lang="zh-HK" altLang="zh-HK"/>
          </a:p>
        </p:txBody>
      </p:sp>
      <p:sp>
        <p:nvSpPr>
          <p:cNvPr id="6" name="Rectangle 155"/>
          <p:cNvSpPr>
            <a:spLocks noGrp="1" noChangeArrowheads="1"/>
          </p:cNvSpPr>
          <p:nvPr>
            <p:ph type="ftr" sz="quarter" idx="11"/>
          </p:nvPr>
        </p:nvSpPr>
        <p:spPr>
          <a:ln/>
        </p:spPr>
        <p:txBody>
          <a:bodyPr/>
          <a:lstStyle>
            <a:lvl1pPr>
              <a:defRPr/>
            </a:lvl1pPr>
          </a:lstStyle>
          <a:p>
            <a:endParaRPr lang="zh-HK" altLang="zh-HK"/>
          </a:p>
        </p:txBody>
      </p:sp>
      <p:sp>
        <p:nvSpPr>
          <p:cNvPr id="7" name="Rectangle 156"/>
          <p:cNvSpPr>
            <a:spLocks noGrp="1" noChangeArrowheads="1"/>
          </p:cNvSpPr>
          <p:nvPr>
            <p:ph type="sldNum" sz="quarter" idx="12"/>
          </p:nvPr>
        </p:nvSpPr>
        <p:spPr>
          <a:ln/>
        </p:spPr>
        <p:txBody>
          <a:bodyPr/>
          <a:lstStyle>
            <a:lvl1pPr>
              <a:defRPr/>
            </a:lvl1pPr>
          </a:lstStyle>
          <a:p>
            <a:fld id="{9B5626E7-2E28-458D-A0C7-AA928AA22C61}" type="slidenum">
              <a:rPr lang="en-US" altLang="zh-HK"/>
              <a:pPr/>
              <a:t>‹#›</a:t>
            </a:fld>
            <a:endParaRPr lang="en-US" altLang="zh-HK"/>
          </a:p>
        </p:txBody>
      </p:sp>
    </p:spTree>
    <p:extLst>
      <p:ext uri="{BB962C8B-B14F-4D97-AF65-F5344CB8AC3E}">
        <p14:creationId xmlns:p14="http://schemas.microsoft.com/office/powerpoint/2010/main" val="34899833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endParaRPr lang="zh-HK" altLang="zh-HK"/>
          </a:p>
        </p:txBody>
      </p:sp>
      <p:sp>
        <p:nvSpPr>
          <p:cNvPr id="6" name="Rectangle 155"/>
          <p:cNvSpPr>
            <a:spLocks noGrp="1" noChangeArrowheads="1"/>
          </p:cNvSpPr>
          <p:nvPr>
            <p:ph type="ftr" sz="quarter" idx="11"/>
          </p:nvPr>
        </p:nvSpPr>
        <p:spPr>
          <a:ln/>
        </p:spPr>
        <p:txBody>
          <a:bodyPr/>
          <a:lstStyle>
            <a:lvl1pPr>
              <a:defRPr/>
            </a:lvl1pPr>
          </a:lstStyle>
          <a:p>
            <a:endParaRPr lang="zh-HK" altLang="zh-HK"/>
          </a:p>
        </p:txBody>
      </p:sp>
      <p:sp>
        <p:nvSpPr>
          <p:cNvPr id="7" name="Rectangle 156"/>
          <p:cNvSpPr>
            <a:spLocks noGrp="1" noChangeArrowheads="1"/>
          </p:cNvSpPr>
          <p:nvPr>
            <p:ph type="sldNum" sz="quarter" idx="12"/>
          </p:nvPr>
        </p:nvSpPr>
        <p:spPr>
          <a:ln/>
        </p:spPr>
        <p:txBody>
          <a:bodyPr/>
          <a:lstStyle>
            <a:lvl1pPr>
              <a:defRPr/>
            </a:lvl1pPr>
          </a:lstStyle>
          <a:p>
            <a:fld id="{EBCE68D5-EFCF-4295-A1E7-66661ED4106F}" type="slidenum">
              <a:rPr lang="en-US" altLang="zh-HK"/>
              <a:pPr/>
              <a:t>‹#›</a:t>
            </a:fld>
            <a:endParaRPr lang="en-US" altLang="zh-HK"/>
          </a:p>
        </p:txBody>
      </p:sp>
    </p:spTree>
    <p:extLst>
      <p:ext uri="{BB962C8B-B14F-4D97-AF65-F5344CB8AC3E}">
        <p14:creationId xmlns:p14="http://schemas.microsoft.com/office/powerpoint/2010/main" val="314759489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5124"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25"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26"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27"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28"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29"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0"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1"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2"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3"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4"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5"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6"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grpSp>
        <p:grpSp>
          <p:nvGrpSpPr>
            <p:cNvPr id="1033" name="Group 17"/>
            <p:cNvGrpSpPr>
              <a:grpSpLocks/>
            </p:cNvGrpSpPr>
            <p:nvPr userDrawn="1"/>
          </p:nvGrpSpPr>
          <p:grpSpPr bwMode="auto">
            <a:xfrm>
              <a:off x="0" y="2291"/>
              <a:ext cx="1385" cy="1702"/>
              <a:chOff x="0" y="2291"/>
              <a:chExt cx="1385" cy="1702"/>
            </a:xfrm>
          </p:grpSpPr>
          <p:sp>
            <p:nvSpPr>
              <p:cNvPr id="5138"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39"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0"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1"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2"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3"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4"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5"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6"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7"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8"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49"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0"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1"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2"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3"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4"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5"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6"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7"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8"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59"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0"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1"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2"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3"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4"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5"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6"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7"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8"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69"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0"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1"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2"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3"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4"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5"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6"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7"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8"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79"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0"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1"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2"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3"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4"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5"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6"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7"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8"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89"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0"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1"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2"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3"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4"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5"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6"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7"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8"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199"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0"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1"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2"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3"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4"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5"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6"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7"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8"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09"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0"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1"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2"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3"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4"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5"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6"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7"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8"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19"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0"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1"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2"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3"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4"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5"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6"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7"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8"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29"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0"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1"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2"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3"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4"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5"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6"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7"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8"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39"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0"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1"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2"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3"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4"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5"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6"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7"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8"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49"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0"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1"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2"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3"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4"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5"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6"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7"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8"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59"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0"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1"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2"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3"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4"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5"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6"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7"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8"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69"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70"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71"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sp>
            <p:nvSpPr>
              <p:cNvPr id="527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lvl1pPr>
                  <a:defRPr sz="2000">
                    <a:solidFill>
                      <a:schemeClr val="tx1"/>
                    </a:solidFill>
                    <a:latin typeface="Tahoma" charset="0"/>
                    <a:ea typeface="ＭＳ Ｐゴシック" charset="-128"/>
                  </a:defRPr>
                </a:lvl1pPr>
                <a:lvl2pPr marL="37931725" indent="-37474525">
                  <a:defRPr sz="2000">
                    <a:solidFill>
                      <a:schemeClr val="tx1"/>
                    </a:solidFill>
                    <a:latin typeface="Tahoma" charset="0"/>
                    <a:ea typeface="ＭＳ Ｐゴシック" charset="-128"/>
                  </a:defRPr>
                </a:lvl2pPr>
                <a:lvl3pPr>
                  <a:defRPr sz="2000">
                    <a:solidFill>
                      <a:schemeClr val="tx1"/>
                    </a:solidFill>
                    <a:latin typeface="Tahoma" charset="0"/>
                    <a:ea typeface="ＭＳ Ｐゴシック" charset="-128"/>
                  </a:defRPr>
                </a:lvl3pPr>
                <a:lvl4pPr>
                  <a:defRPr sz="2000">
                    <a:solidFill>
                      <a:schemeClr val="tx1"/>
                    </a:solidFill>
                    <a:latin typeface="Tahoma" charset="0"/>
                    <a:ea typeface="ＭＳ Ｐゴシック" charset="-128"/>
                  </a:defRPr>
                </a:lvl4pPr>
                <a:lvl5pPr>
                  <a:defRPr sz="2000">
                    <a:solidFill>
                      <a:schemeClr val="tx1"/>
                    </a:solidFill>
                    <a:latin typeface="Tahoma" charset="0"/>
                    <a:ea typeface="ＭＳ Ｐゴシック" charset="-128"/>
                  </a:defRPr>
                </a:lvl5pPr>
                <a:lvl6pPr marL="457200" eaLnBrk="0" fontAlgn="base" hangingPunct="0">
                  <a:spcBef>
                    <a:spcPct val="0"/>
                  </a:spcBef>
                  <a:spcAft>
                    <a:spcPct val="0"/>
                  </a:spcAft>
                  <a:defRPr sz="2000">
                    <a:solidFill>
                      <a:schemeClr val="tx1"/>
                    </a:solidFill>
                    <a:latin typeface="Tahoma" charset="0"/>
                    <a:ea typeface="ＭＳ Ｐゴシック" charset="-128"/>
                  </a:defRPr>
                </a:lvl6pPr>
                <a:lvl7pPr marL="914400" eaLnBrk="0" fontAlgn="base" hangingPunct="0">
                  <a:spcBef>
                    <a:spcPct val="0"/>
                  </a:spcBef>
                  <a:spcAft>
                    <a:spcPct val="0"/>
                  </a:spcAft>
                  <a:defRPr sz="2000">
                    <a:solidFill>
                      <a:schemeClr val="tx1"/>
                    </a:solidFill>
                    <a:latin typeface="Tahoma" charset="0"/>
                    <a:ea typeface="ＭＳ Ｐゴシック" charset="-128"/>
                  </a:defRPr>
                </a:lvl7pPr>
                <a:lvl8pPr marL="1371600" eaLnBrk="0" fontAlgn="base" hangingPunct="0">
                  <a:spcBef>
                    <a:spcPct val="0"/>
                  </a:spcBef>
                  <a:spcAft>
                    <a:spcPct val="0"/>
                  </a:spcAft>
                  <a:defRPr sz="2000">
                    <a:solidFill>
                      <a:schemeClr val="tx1"/>
                    </a:solidFill>
                    <a:latin typeface="Tahoma" charset="0"/>
                    <a:ea typeface="ＭＳ Ｐゴシック" charset="-128"/>
                  </a:defRPr>
                </a:lvl8pPr>
                <a:lvl9pPr marL="1828800" eaLnBrk="0" fontAlgn="base" hangingPunct="0">
                  <a:spcBef>
                    <a:spcPct val="0"/>
                  </a:spcBef>
                  <a:spcAft>
                    <a:spcPct val="0"/>
                  </a:spcAft>
                  <a:defRPr sz="2000">
                    <a:solidFill>
                      <a:schemeClr val="tx1"/>
                    </a:solidFill>
                    <a:latin typeface="Tahoma" charset="0"/>
                    <a:ea typeface="ＭＳ Ｐゴシック" charset="-128"/>
                  </a:defRPr>
                </a:lvl9pPr>
              </a:lstStyle>
              <a:p>
                <a:endParaRPr lang="zh-HK" altLang="zh-HK"/>
              </a:p>
            </p:txBody>
          </p:sp>
        </p:grpSp>
      </p:grpSp>
      <p:sp>
        <p:nvSpPr>
          <p:cNvPr id="5273"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HK" smtClean="0"/>
              <a:t>Click to edit Master title style</a:t>
            </a:r>
          </a:p>
        </p:txBody>
      </p:sp>
      <p:sp>
        <p:nvSpPr>
          <p:cNvPr id="5274"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zh-HK" altLang="zh-HK"/>
          </a:p>
        </p:txBody>
      </p:sp>
      <p:sp>
        <p:nvSpPr>
          <p:cNvPr id="5275"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zh-HK" altLang="zh-HK"/>
          </a:p>
        </p:txBody>
      </p:sp>
      <p:sp>
        <p:nvSpPr>
          <p:cNvPr id="5276"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759E16A2-E9AF-4CB2-93FA-BF21C4D0C5A3}" type="slidenum">
              <a:rPr lang="en-US" altLang="zh-HK"/>
              <a:pPr/>
              <a:t>‹#›</a:t>
            </a:fld>
            <a:endParaRPr lang="en-US" altLang="zh-HK"/>
          </a:p>
        </p:txBody>
      </p:sp>
      <p:sp>
        <p:nvSpPr>
          <p:cNvPr id="5277"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273"/>
                                        </p:tgtEl>
                                        <p:attrNameLst>
                                          <p:attrName>style.visibility</p:attrName>
                                        </p:attrNameLst>
                                      </p:cBhvr>
                                      <p:to>
                                        <p:strVal val="visible"/>
                                      </p:to>
                                    </p:set>
                                    <p:anim calcmode="lin" valueType="num">
                                      <p:cBhvr>
                                        <p:cTn id="7" dur="1000" fill="hold"/>
                                        <p:tgtEl>
                                          <p:spTgt spid="5273"/>
                                        </p:tgtEl>
                                        <p:attrNameLst>
                                          <p:attrName>ppt_x</p:attrName>
                                        </p:attrNameLst>
                                      </p:cBhvr>
                                      <p:tavLst>
                                        <p:tav tm="0">
                                          <p:val>
                                            <p:strVal val="#ppt_x-.2"/>
                                          </p:val>
                                        </p:tav>
                                        <p:tav tm="100000">
                                          <p:val>
                                            <p:strVal val="#ppt_x"/>
                                          </p:val>
                                        </p:tav>
                                      </p:tavLst>
                                    </p:anim>
                                    <p:anim calcmode="lin" valueType="num">
                                      <p:cBhvr>
                                        <p:cTn id="8" dur="1000" fill="hold"/>
                                        <p:tgtEl>
                                          <p:spTgt spid="5273"/>
                                        </p:tgtEl>
                                        <p:attrNameLst>
                                          <p:attrName>ppt_y</p:attrName>
                                        </p:attrNameLst>
                                      </p:cBhvr>
                                      <p:tavLst>
                                        <p:tav tm="0">
                                          <p:val>
                                            <p:strVal val="#ppt_y"/>
                                          </p:val>
                                        </p:tav>
                                        <p:tav tm="100000">
                                          <p:val>
                                            <p:strVal val="#ppt_y"/>
                                          </p:val>
                                        </p:tav>
                                      </p:tavLst>
                                    </p:anim>
                                    <p:animEffect transition="in" filter="wipe(right)" prLst="gradientSize: 0.1">
                                      <p:cBhvr>
                                        <p:cTn id="9" dur="1000"/>
                                        <p:tgtEl>
                                          <p:spTgt spid="527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277">
                                            <p:txEl>
                                              <p:pRg st="0" end="0"/>
                                            </p:txEl>
                                          </p:spTgt>
                                        </p:tgtEl>
                                        <p:attrNameLst>
                                          <p:attrName>style.visibility</p:attrName>
                                        </p:attrNameLst>
                                      </p:cBhvr>
                                      <p:to>
                                        <p:strVal val="visible"/>
                                      </p:to>
                                    </p:set>
                                    <p:animEffect transition="in" filter="fade">
                                      <p:cBhvr>
                                        <p:cTn id="14" dur="500"/>
                                        <p:tgtEl>
                                          <p:spTgt spid="5277">
                                            <p:txEl>
                                              <p:pRg st="0" end="0"/>
                                            </p:txEl>
                                          </p:spTgt>
                                        </p:tgtEl>
                                      </p:cBhvr>
                                    </p:animEffect>
                                    <p:anim calcmode="lin" valueType="num">
                                      <p:cBhvr>
                                        <p:cTn id="15" dur="500" fill="hold"/>
                                        <p:tgtEl>
                                          <p:spTgt spid="527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7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277">
                                            <p:txEl>
                                              <p:pRg st="1" end="1"/>
                                            </p:txEl>
                                          </p:spTgt>
                                        </p:tgtEl>
                                        <p:attrNameLst>
                                          <p:attrName>style.visibility</p:attrName>
                                        </p:attrNameLst>
                                      </p:cBhvr>
                                      <p:to>
                                        <p:strVal val="visible"/>
                                      </p:to>
                                    </p:set>
                                    <p:animEffect transition="in" filter="fade">
                                      <p:cBhvr>
                                        <p:cTn id="19" dur="500"/>
                                        <p:tgtEl>
                                          <p:spTgt spid="5277">
                                            <p:txEl>
                                              <p:pRg st="1" end="1"/>
                                            </p:txEl>
                                          </p:spTgt>
                                        </p:tgtEl>
                                      </p:cBhvr>
                                    </p:animEffect>
                                    <p:anim calcmode="lin" valueType="num">
                                      <p:cBhvr>
                                        <p:cTn id="20" dur="500" fill="hold"/>
                                        <p:tgtEl>
                                          <p:spTgt spid="527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27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277">
                                            <p:txEl>
                                              <p:pRg st="2" end="2"/>
                                            </p:txEl>
                                          </p:spTgt>
                                        </p:tgtEl>
                                        <p:attrNameLst>
                                          <p:attrName>style.visibility</p:attrName>
                                        </p:attrNameLst>
                                      </p:cBhvr>
                                      <p:to>
                                        <p:strVal val="visible"/>
                                      </p:to>
                                    </p:set>
                                    <p:animEffect transition="in" filter="fade">
                                      <p:cBhvr>
                                        <p:cTn id="24" dur="500"/>
                                        <p:tgtEl>
                                          <p:spTgt spid="5277">
                                            <p:txEl>
                                              <p:pRg st="2" end="2"/>
                                            </p:txEl>
                                          </p:spTgt>
                                        </p:tgtEl>
                                      </p:cBhvr>
                                    </p:animEffect>
                                    <p:anim calcmode="lin" valueType="num">
                                      <p:cBhvr>
                                        <p:cTn id="25" dur="500" fill="hold"/>
                                        <p:tgtEl>
                                          <p:spTgt spid="527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27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277">
                                            <p:txEl>
                                              <p:pRg st="3" end="3"/>
                                            </p:txEl>
                                          </p:spTgt>
                                        </p:tgtEl>
                                        <p:attrNameLst>
                                          <p:attrName>style.visibility</p:attrName>
                                        </p:attrNameLst>
                                      </p:cBhvr>
                                      <p:to>
                                        <p:strVal val="visible"/>
                                      </p:to>
                                    </p:set>
                                    <p:animEffect transition="in" filter="fade">
                                      <p:cBhvr>
                                        <p:cTn id="29" dur="500"/>
                                        <p:tgtEl>
                                          <p:spTgt spid="5277">
                                            <p:txEl>
                                              <p:pRg st="3" end="3"/>
                                            </p:txEl>
                                          </p:spTgt>
                                        </p:tgtEl>
                                      </p:cBhvr>
                                    </p:animEffect>
                                    <p:anim calcmode="lin" valueType="num">
                                      <p:cBhvr>
                                        <p:cTn id="30" dur="500" fill="hold"/>
                                        <p:tgtEl>
                                          <p:spTgt spid="527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27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5277">
                                            <p:txEl>
                                              <p:pRg st="4" end="4"/>
                                            </p:txEl>
                                          </p:spTgt>
                                        </p:tgtEl>
                                        <p:attrNameLst>
                                          <p:attrName>style.visibility</p:attrName>
                                        </p:attrNameLst>
                                      </p:cBhvr>
                                      <p:to>
                                        <p:strVal val="visible"/>
                                      </p:to>
                                    </p:set>
                                    <p:animEffect transition="in" filter="fade">
                                      <p:cBhvr>
                                        <p:cTn id="34" dur="500"/>
                                        <p:tgtEl>
                                          <p:spTgt spid="5277">
                                            <p:txEl>
                                              <p:pRg st="4" end="4"/>
                                            </p:txEl>
                                          </p:spTgt>
                                        </p:tgtEl>
                                      </p:cBhvr>
                                    </p:animEffect>
                                    <p:anim calcmode="lin" valueType="num">
                                      <p:cBhvr>
                                        <p:cTn id="35" dur="500" fill="hold"/>
                                        <p:tgtEl>
                                          <p:spTgt spid="527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27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 grpId="0"/>
      <p:bldP spid="5277" grpId="0" build="p">
        <p:tmplLst>
          <p:tmpl lvl="1">
            <p:tnLst>
              <p:par>
                <p:cTn presetID="44" presetClass="entr" presetSubtype="0" fill="hold" nodeType="clickEffect">
                  <p:stCondLst>
                    <p:cond delay="0"/>
                  </p:stCondLst>
                  <p:childTnLst>
                    <p:set>
                      <p:cBhvr>
                        <p:cTn dur="1" fill="hold">
                          <p:stCondLst>
                            <p:cond delay="0"/>
                          </p:stCondLst>
                        </p:cTn>
                        <p:tgtEl>
                          <p:spTgt spid="5277"/>
                        </p:tgtEl>
                        <p:attrNameLst>
                          <p:attrName>style.visibility</p:attrName>
                        </p:attrNameLst>
                      </p:cBhvr>
                      <p:to>
                        <p:strVal val="visible"/>
                      </p:to>
                    </p:set>
                    <p:animEffect transition="in" filter="fade">
                      <p:cBhvr>
                        <p:cTn dur="500"/>
                        <p:tgtEl>
                          <p:spTgt spid="5277"/>
                        </p:tgtEl>
                      </p:cBhvr>
                    </p:animEffect>
                    <p:anim calcmode="lin" valueType="num">
                      <p:cBhvr>
                        <p:cTn dur="500" fill="hold"/>
                        <p:tgtEl>
                          <p:spTgt spid="5277"/>
                        </p:tgtEl>
                        <p:attrNameLst>
                          <p:attrName>ppt_x</p:attrName>
                        </p:attrNameLst>
                      </p:cBhvr>
                      <p:tavLst>
                        <p:tav tm="0">
                          <p:val>
                            <p:strVal val="#ppt_x"/>
                          </p:val>
                        </p:tav>
                        <p:tav tm="100000">
                          <p:val>
                            <p:strVal val="#ppt_x"/>
                          </p:val>
                        </p:tav>
                      </p:tavLst>
                    </p:anim>
                    <p:anim calcmode="lin" valueType="num">
                      <p:cBhvr>
                        <p:cTn dur="500" fill="hold"/>
                        <p:tgtEl>
                          <p:spTgt spid="527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5277"/>
                        </p:tgtEl>
                        <p:attrNameLst>
                          <p:attrName>style.visibility</p:attrName>
                        </p:attrNameLst>
                      </p:cBhvr>
                      <p:to>
                        <p:strVal val="visible"/>
                      </p:to>
                    </p:set>
                    <p:animEffect transition="in" filter="fade">
                      <p:cBhvr>
                        <p:cTn dur="500"/>
                        <p:tgtEl>
                          <p:spTgt spid="5277"/>
                        </p:tgtEl>
                      </p:cBhvr>
                    </p:animEffect>
                    <p:anim calcmode="lin" valueType="num">
                      <p:cBhvr>
                        <p:cTn dur="500" fill="hold"/>
                        <p:tgtEl>
                          <p:spTgt spid="5277"/>
                        </p:tgtEl>
                        <p:attrNameLst>
                          <p:attrName>ppt_x</p:attrName>
                        </p:attrNameLst>
                      </p:cBhvr>
                      <p:tavLst>
                        <p:tav tm="0">
                          <p:val>
                            <p:strVal val="#ppt_x"/>
                          </p:val>
                        </p:tav>
                        <p:tav tm="100000">
                          <p:val>
                            <p:strVal val="#ppt_x"/>
                          </p:val>
                        </p:tav>
                      </p:tavLst>
                    </p:anim>
                    <p:anim calcmode="lin" valueType="num">
                      <p:cBhvr>
                        <p:cTn dur="500" fill="hold"/>
                        <p:tgtEl>
                          <p:spTgt spid="527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5277"/>
                        </p:tgtEl>
                        <p:attrNameLst>
                          <p:attrName>style.visibility</p:attrName>
                        </p:attrNameLst>
                      </p:cBhvr>
                      <p:to>
                        <p:strVal val="visible"/>
                      </p:to>
                    </p:set>
                    <p:animEffect transition="in" filter="fade">
                      <p:cBhvr>
                        <p:cTn dur="500"/>
                        <p:tgtEl>
                          <p:spTgt spid="5277"/>
                        </p:tgtEl>
                      </p:cBhvr>
                    </p:animEffect>
                    <p:anim calcmode="lin" valueType="num">
                      <p:cBhvr>
                        <p:cTn dur="500" fill="hold"/>
                        <p:tgtEl>
                          <p:spTgt spid="5277"/>
                        </p:tgtEl>
                        <p:attrNameLst>
                          <p:attrName>ppt_x</p:attrName>
                        </p:attrNameLst>
                      </p:cBhvr>
                      <p:tavLst>
                        <p:tav tm="0">
                          <p:val>
                            <p:strVal val="#ppt_x"/>
                          </p:val>
                        </p:tav>
                        <p:tav tm="100000">
                          <p:val>
                            <p:strVal val="#ppt_x"/>
                          </p:val>
                        </p:tav>
                      </p:tavLst>
                    </p:anim>
                    <p:anim calcmode="lin" valueType="num">
                      <p:cBhvr>
                        <p:cTn dur="500" fill="hold"/>
                        <p:tgtEl>
                          <p:spTgt spid="527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5277"/>
                        </p:tgtEl>
                        <p:attrNameLst>
                          <p:attrName>style.visibility</p:attrName>
                        </p:attrNameLst>
                      </p:cBhvr>
                      <p:to>
                        <p:strVal val="visible"/>
                      </p:to>
                    </p:set>
                    <p:animEffect transition="in" filter="fade">
                      <p:cBhvr>
                        <p:cTn dur="500"/>
                        <p:tgtEl>
                          <p:spTgt spid="5277"/>
                        </p:tgtEl>
                      </p:cBhvr>
                    </p:animEffect>
                    <p:anim calcmode="lin" valueType="num">
                      <p:cBhvr>
                        <p:cTn dur="500" fill="hold"/>
                        <p:tgtEl>
                          <p:spTgt spid="5277"/>
                        </p:tgtEl>
                        <p:attrNameLst>
                          <p:attrName>ppt_x</p:attrName>
                        </p:attrNameLst>
                      </p:cBhvr>
                      <p:tavLst>
                        <p:tav tm="0">
                          <p:val>
                            <p:strVal val="#ppt_x"/>
                          </p:val>
                        </p:tav>
                        <p:tav tm="100000">
                          <p:val>
                            <p:strVal val="#ppt_x"/>
                          </p:val>
                        </p:tav>
                      </p:tavLst>
                    </p:anim>
                    <p:anim calcmode="lin" valueType="num">
                      <p:cBhvr>
                        <p:cTn dur="500" fill="hold"/>
                        <p:tgtEl>
                          <p:spTgt spid="527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5277"/>
                        </p:tgtEl>
                        <p:attrNameLst>
                          <p:attrName>style.visibility</p:attrName>
                        </p:attrNameLst>
                      </p:cBhvr>
                      <p:to>
                        <p:strVal val="visible"/>
                      </p:to>
                    </p:set>
                    <p:animEffect transition="in" filter="fade">
                      <p:cBhvr>
                        <p:cTn dur="500"/>
                        <p:tgtEl>
                          <p:spTgt spid="5277"/>
                        </p:tgtEl>
                      </p:cBhvr>
                    </p:animEffect>
                    <p:anim calcmode="lin" valueType="num">
                      <p:cBhvr>
                        <p:cTn dur="500" fill="hold"/>
                        <p:tgtEl>
                          <p:spTgt spid="5277"/>
                        </p:tgtEl>
                        <p:attrNameLst>
                          <p:attrName>ppt_x</p:attrName>
                        </p:attrNameLst>
                      </p:cBhvr>
                      <p:tavLst>
                        <p:tav tm="0">
                          <p:val>
                            <p:strVal val="#ppt_x"/>
                          </p:val>
                        </p:tav>
                        <p:tav tm="100000">
                          <p:val>
                            <p:strVal val="#ppt_x"/>
                          </p:val>
                        </p:tav>
                      </p:tavLst>
                    </p:anim>
                    <p:anim calcmode="lin" valueType="num">
                      <p:cBhvr>
                        <p:cTn dur="500" fill="hold"/>
                        <p:tgtEl>
                          <p:spTgt spid="527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chemeClr val="folHlink"/>
        </a:buClr>
        <a:buFont typeface="Wingdings" charset="2"/>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fo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4600" y="0"/>
            <a:ext cx="3886200" cy="4648200"/>
          </a:xfrm>
        </p:spPr>
        <p:txBody>
          <a:bodyPr/>
          <a:lstStyle/>
          <a:p>
            <a:pPr eaLnBrk="1" hangingPunct="1"/>
            <a:endParaRPr lang="zh-HK" altLang="zh-HK" smtClean="0"/>
          </a:p>
        </p:txBody>
      </p:sp>
      <p:sp>
        <p:nvSpPr>
          <p:cNvPr id="2051" name="Rectangle 3"/>
          <p:cNvSpPr>
            <a:spLocks noGrp="1" noChangeArrowheads="1"/>
          </p:cNvSpPr>
          <p:nvPr>
            <p:ph type="subTitle" idx="1"/>
          </p:nvPr>
        </p:nvSpPr>
        <p:spPr>
          <a:xfrm>
            <a:off x="1371600" y="4724400"/>
            <a:ext cx="6400800" cy="1371600"/>
          </a:xfrm>
        </p:spPr>
        <p:txBody>
          <a:bodyPr/>
          <a:lstStyle/>
          <a:p>
            <a:pPr eaLnBrk="1" hangingPunct="1"/>
            <a:r>
              <a:rPr lang="en-US" altLang="zh-HK" sz="2400" smtClean="0"/>
              <a:t>Application of Knowledge Forum in an English 10 Language Arts Program</a:t>
            </a:r>
          </a:p>
          <a:p>
            <a:pPr eaLnBrk="1" hangingPunct="1"/>
            <a:r>
              <a:rPr lang="en-US" altLang="zh-HK" sz="2400" smtClean="0"/>
              <a:t>Nanaimo District Secondary School</a:t>
            </a:r>
          </a:p>
        </p:txBody>
      </p:sp>
      <p:pic>
        <p:nvPicPr>
          <p:cNvPr id="13316" name="Picture 4" descr="knowledge_forum_pan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52400"/>
            <a:ext cx="38100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GB" altLang="zh-CN" sz="2400" smtClean="0">
                <a:ea typeface="宋体" charset="-122"/>
              </a:rPr>
              <a:t>What are some of the benefits and weaknesses of what you did (including learning)?</a:t>
            </a:r>
            <a:r>
              <a:rPr lang="en-US" altLang="zh-CN" sz="2400" smtClean="0">
                <a:ea typeface="宋体" charset="-122"/>
              </a:rPr>
              <a:t/>
            </a:r>
            <a:br>
              <a:rPr lang="en-US" altLang="zh-CN" sz="2400" smtClean="0">
                <a:ea typeface="宋体" charset="-122"/>
              </a:rPr>
            </a:br>
            <a:endParaRPr lang="en-US" altLang="zh-HK" sz="2400" smtClean="0"/>
          </a:p>
        </p:txBody>
      </p:sp>
      <p:sp>
        <p:nvSpPr>
          <p:cNvPr id="19459" name="Rectangle 3"/>
          <p:cNvSpPr>
            <a:spLocks noGrp="1" noRot="1" noChangeArrowheads="1"/>
          </p:cNvSpPr>
          <p:nvPr>
            <p:ph type="body" idx="1"/>
          </p:nvPr>
        </p:nvSpPr>
        <p:spPr/>
        <p:txBody>
          <a:bodyPr/>
          <a:lstStyle/>
          <a:p>
            <a:pPr eaLnBrk="1" hangingPunct="1"/>
            <a:r>
              <a:rPr lang="en-US" altLang="zh-HK" sz="2000" smtClean="0"/>
              <a:t>Long term benefits, as opposed to short term benefits, are more evident down the road……grade 11/12</a:t>
            </a:r>
          </a:p>
          <a:p>
            <a:pPr eaLnBrk="1" hangingPunct="1"/>
            <a:r>
              <a:rPr lang="en-US" altLang="zh-HK" sz="2000" smtClean="0"/>
              <a:t>Students found the database an interesting and refreshing change to traditional instruction</a:t>
            </a:r>
          </a:p>
          <a:p>
            <a:pPr eaLnBrk="1" hangingPunct="1"/>
            <a:r>
              <a:rPr lang="en-US" altLang="zh-HK" sz="2000" smtClean="0"/>
              <a:t>Students, who are technologically adept, found a certain degree of comfort in using this method of communication</a:t>
            </a:r>
          </a:p>
          <a:p>
            <a:pPr eaLnBrk="1" hangingPunct="1"/>
            <a:r>
              <a:rPr lang="en-US" altLang="zh-HK" sz="2000" smtClean="0"/>
              <a:t>Those students who were not comfortable with technology found the program to be user friendly</a:t>
            </a:r>
          </a:p>
          <a:p>
            <a:pPr eaLnBrk="1" hangingPunct="1"/>
            <a:r>
              <a:rPr lang="en-US" altLang="zh-HK" sz="2000" smtClean="0"/>
              <a:t>There should be no more than 15-20 people in any database; an entire class is too overwhelming</a:t>
            </a:r>
          </a:p>
          <a:p>
            <a:pPr eaLnBrk="1" hangingPunct="1"/>
            <a:r>
              <a:rPr lang="en-US" altLang="zh-HK" sz="2000" smtClean="0"/>
              <a:t>Student felt very free to share their ideas; these people might never share these ideas in front of a class.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en-US" altLang="zh-HK" sz="2400" smtClean="0"/>
              <a:t>How do you think you could improve what you did?</a:t>
            </a:r>
          </a:p>
        </p:txBody>
      </p:sp>
      <p:sp>
        <p:nvSpPr>
          <p:cNvPr id="12291" name="Rectangle 3"/>
          <p:cNvSpPr>
            <a:spLocks noGrp="1" noRot="1" noChangeArrowheads="1"/>
          </p:cNvSpPr>
          <p:nvPr>
            <p:ph type="body" idx="1"/>
          </p:nvPr>
        </p:nvSpPr>
        <p:spPr/>
        <p:txBody>
          <a:bodyPr/>
          <a:lstStyle/>
          <a:p>
            <a:pPr eaLnBrk="1" hangingPunct="1">
              <a:buFontTx/>
              <a:buChar char="•"/>
            </a:pPr>
            <a:r>
              <a:rPr lang="en-US" altLang="zh-HK" sz="2000" smtClean="0"/>
              <a:t>Students felt that they should have instruction in questioning techniques……need to know how to ask good questions</a:t>
            </a:r>
          </a:p>
          <a:p>
            <a:pPr eaLnBrk="1" hangingPunct="1">
              <a:buFontTx/>
              <a:buChar char="•"/>
            </a:pPr>
            <a:r>
              <a:rPr lang="en-US" altLang="zh-HK" sz="2000" smtClean="0"/>
              <a:t>Make better use of the scaffolds or develop our own.</a:t>
            </a:r>
          </a:p>
          <a:p>
            <a:pPr eaLnBrk="1" hangingPunct="1">
              <a:buFontTx/>
              <a:buChar char="•"/>
            </a:pPr>
            <a:endParaRPr lang="en-US" altLang="zh-HK" sz="2000" smtClean="0"/>
          </a:p>
          <a:p>
            <a:pPr eaLnBrk="1" hangingPunct="1">
              <a:buFontTx/>
              <a:buChar char="•"/>
            </a:pPr>
            <a:endParaRPr lang="en-US" altLang="zh-HK" sz="200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en-US" altLang="zh-HK" sz="2000" smtClean="0"/>
              <a:t>Goals: The students will provide insight and reflect on their experience with the Knowledge Forum database.</a:t>
            </a:r>
          </a:p>
        </p:txBody>
      </p:sp>
      <p:sp>
        <p:nvSpPr>
          <p:cNvPr id="3075" name="Rectangle 3"/>
          <p:cNvSpPr>
            <a:spLocks noGrp="1" noRot="1" noChangeArrowheads="1"/>
          </p:cNvSpPr>
          <p:nvPr>
            <p:ph type="body" idx="1"/>
          </p:nvPr>
        </p:nvSpPr>
        <p:spPr>
          <a:xfrm>
            <a:off x="301625" y="1600200"/>
            <a:ext cx="8540750" cy="4724400"/>
          </a:xfrm>
        </p:spPr>
        <p:txBody>
          <a:bodyPr/>
          <a:lstStyle/>
          <a:p>
            <a:pPr eaLnBrk="1" hangingPunct="1">
              <a:lnSpc>
                <a:spcPct val="80000"/>
              </a:lnSpc>
              <a:buFont typeface="Arial" charset="0"/>
              <a:buNone/>
            </a:pPr>
            <a:r>
              <a:rPr lang="en-US" altLang="zh-HK" sz="2000" smtClean="0"/>
              <a:t>The basics:</a:t>
            </a:r>
          </a:p>
          <a:p>
            <a:pPr eaLnBrk="1" hangingPunct="1">
              <a:lnSpc>
                <a:spcPct val="80000"/>
              </a:lnSpc>
            </a:pPr>
            <a:endParaRPr lang="en-US" altLang="zh-HK" sz="2000" smtClean="0"/>
          </a:p>
          <a:p>
            <a:pPr eaLnBrk="1" hangingPunct="1">
              <a:lnSpc>
                <a:spcPct val="80000"/>
              </a:lnSpc>
            </a:pPr>
            <a:r>
              <a:rPr lang="en-US" altLang="zh-HK" sz="2000" smtClean="0"/>
              <a:t>Introduction of students: Mitch, Tanya, Jessa, Brynn</a:t>
            </a:r>
          </a:p>
          <a:p>
            <a:pPr eaLnBrk="1" hangingPunct="1">
              <a:lnSpc>
                <a:spcPct val="80000"/>
              </a:lnSpc>
              <a:buFont typeface="Arial" charset="0"/>
              <a:buNone/>
            </a:pPr>
            <a:r>
              <a:rPr lang="en-US" altLang="zh-HK" sz="2000" smtClean="0"/>
              <a:t>     Grade 11 students at NDSS</a:t>
            </a:r>
          </a:p>
          <a:p>
            <a:pPr eaLnBrk="1" hangingPunct="1">
              <a:lnSpc>
                <a:spcPct val="80000"/>
              </a:lnSpc>
            </a:pPr>
            <a:endParaRPr lang="en-US" altLang="zh-HK" sz="2000" smtClean="0"/>
          </a:p>
          <a:p>
            <a:pPr eaLnBrk="1" hangingPunct="1">
              <a:lnSpc>
                <a:spcPct val="80000"/>
              </a:lnSpc>
            </a:pPr>
            <a:endParaRPr lang="en-US" altLang="zh-HK" sz="2000" smtClean="0"/>
          </a:p>
          <a:p>
            <a:pPr eaLnBrk="1" hangingPunct="1">
              <a:lnSpc>
                <a:spcPct val="80000"/>
              </a:lnSpc>
            </a:pPr>
            <a:r>
              <a:rPr lang="en-US" altLang="zh-HK" sz="2000" smtClean="0"/>
              <a:t>Who participated in this database? </a:t>
            </a:r>
          </a:p>
          <a:p>
            <a:pPr eaLnBrk="1" hangingPunct="1">
              <a:lnSpc>
                <a:spcPct val="80000"/>
              </a:lnSpc>
              <a:buFont typeface="Arial" charset="0"/>
              <a:buNone/>
            </a:pPr>
            <a:r>
              <a:rPr lang="en-US" altLang="zh-HK" sz="2000" smtClean="0"/>
              <a:t>     Grade 10 English students, regular and enriched classes</a:t>
            </a:r>
          </a:p>
          <a:p>
            <a:pPr eaLnBrk="1" hangingPunct="1">
              <a:lnSpc>
                <a:spcPct val="80000"/>
              </a:lnSpc>
              <a:buFont typeface="Arial" charset="0"/>
              <a:buNone/>
            </a:pPr>
            <a:r>
              <a:rPr lang="en-US" altLang="zh-HK" sz="2000" smtClean="0"/>
              <a:t>     We are part of the  fourth group to participate in KF</a:t>
            </a:r>
          </a:p>
          <a:p>
            <a:pPr eaLnBrk="1" hangingPunct="1">
              <a:lnSpc>
                <a:spcPct val="80000"/>
              </a:lnSpc>
              <a:buFont typeface="Arial" charset="0"/>
              <a:buNone/>
            </a:pPr>
            <a:r>
              <a:rPr lang="en-US" altLang="zh-HK" sz="2000" smtClean="0"/>
              <a:t>    </a:t>
            </a:r>
          </a:p>
          <a:p>
            <a:pPr eaLnBrk="1" hangingPunct="1">
              <a:lnSpc>
                <a:spcPct val="80000"/>
              </a:lnSpc>
            </a:pPr>
            <a:endParaRPr lang="en-US" altLang="zh-HK" sz="2000" smtClean="0"/>
          </a:p>
          <a:p>
            <a:pPr eaLnBrk="1" hangingPunct="1">
              <a:lnSpc>
                <a:spcPct val="80000"/>
              </a:lnSpc>
            </a:pPr>
            <a:r>
              <a:rPr lang="en-US" altLang="zh-HK" sz="2000" smtClean="0"/>
              <a:t>What was the unit and how long did you participate?</a:t>
            </a:r>
          </a:p>
          <a:p>
            <a:pPr eaLnBrk="1" hangingPunct="1">
              <a:lnSpc>
                <a:spcPct val="80000"/>
              </a:lnSpc>
              <a:buFont typeface="Arial" charset="0"/>
              <a:buNone/>
            </a:pPr>
            <a:r>
              <a:rPr lang="en-US" altLang="zh-HK" sz="2000" smtClean="0"/>
              <a:t>     The unit was poetry</a:t>
            </a:r>
          </a:p>
          <a:p>
            <a:pPr eaLnBrk="1" hangingPunct="1">
              <a:lnSpc>
                <a:spcPct val="80000"/>
              </a:lnSpc>
              <a:buFont typeface="Arial" charset="0"/>
              <a:buNone/>
            </a:pPr>
            <a:r>
              <a:rPr lang="en-US" altLang="zh-HK" sz="2000" smtClean="0"/>
              <a:t>     The length of time was 8-10---80 minute blocks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en-GB" altLang="zh-CN" sz="2400" smtClean="0">
                <a:ea typeface="宋体" charset="-122"/>
              </a:rPr>
              <a:t>What were your instructional goals in the unit ?</a:t>
            </a:r>
            <a:endParaRPr lang="en-US" altLang="zh-HK" sz="2400" smtClean="0"/>
          </a:p>
        </p:txBody>
      </p:sp>
      <p:sp>
        <p:nvSpPr>
          <p:cNvPr id="8195" name="Rectangle 3"/>
          <p:cNvSpPr>
            <a:spLocks noGrp="1" noRot="1" noChangeArrowheads="1"/>
          </p:cNvSpPr>
          <p:nvPr>
            <p:ph type="body" idx="1"/>
          </p:nvPr>
        </p:nvSpPr>
        <p:spPr/>
        <p:txBody>
          <a:bodyPr/>
          <a:lstStyle/>
          <a:p>
            <a:pPr marL="609600" indent="-609600" eaLnBrk="1" hangingPunct="1"/>
            <a:endParaRPr lang="en-US" altLang="zh-CN" smtClean="0">
              <a:ea typeface="宋体" charset="-122"/>
            </a:endParaRPr>
          </a:p>
          <a:p>
            <a:pPr marL="609600" indent="-609600" eaLnBrk="1" hangingPunct="1"/>
            <a:r>
              <a:rPr lang="en-GB" altLang="zh-CN" sz="1800" smtClean="0">
                <a:ea typeface="宋体" charset="-122"/>
              </a:rPr>
              <a:t>In the beginning………..</a:t>
            </a:r>
          </a:p>
          <a:p>
            <a:pPr marL="609600" indent="-609600" eaLnBrk="1" hangingPunct="1"/>
            <a:r>
              <a:rPr lang="en-GB" altLang="zh-CN" sz="1800" smtClean="0">
                <a:ea typeface="宋体" charset="-122"/>
              </a:rPr>
              <a:t>What is knowledge? Questions were posed as an impetus to begin the discussion on the topic of knowledge (Ormrod, 1999)</a:t>
            </a:r>
          </a:p>
          <a:p>
            <a:pPr marL="609600" indent="-609600" eaLnBrk="1" hangingPunct="1"/>
            <a:endParaRPr lang="en-GB" altLang="zh-CN" sz="1800" smtClean="0">
              <a:ea typeface="宋体" charset="-122"/>
            </a:endParaRPr>
          </a:p>
          <a:p>
            <a:pPr marL="609600" indent="-609600" eaLnBrk="1" hangingPunct="1"/>
            <a:r>
              <a:rPr lang="en-GB" altLang="zh-CN" sz="1800" smtClean="0">
                <a:ea typeface="宋体" charset="-122"/>
              </a:rPr>
              <a:t>Goal (s): </a:t>
            </a:r>
          </a:p>
          <a:p>
            <a:pPr marL="609600" indent="-609600" eaLnBrk="1" hangingPunct="1">
              <a:buFont typeface="Arial" charset="0"/>
              <a:buNone/>
            </a:pPr>
            <a:r>
              <a:rPr lang="en-GB" altLang="zh-CN" sz="1800" smtClean="0">
                <a:ea typeface="宋体" charset="-122"/>
              </a:rPr>
              <a:t>        To tap into the classroom’s </a:t>
            </a:r>
            <a:r>
              <a:rPr lang="en-GB" altLang="zh-CN" sz="1800" u="sng" smtClean="0">
                <a:ea typeface="宋体" charset="-122"/>
              </a:rPr>
              <a:t>collectiv</a:t>
            </a:r>
            <a:r>
              <a:rPr lang="en-GB" altLang="zh-CN" sz="1800" smtClean="0">
                <a:ea typeface="宋体" charset="-122"/>
              </a:rPr>
              <a:t>e knowledge in order to advance their </a:t>
            </a:r>
            <a:r>
              <a:rPr lang="en-GB" altLang="zh-CN" sz="1800" u="sng" smtClean="0">
                <a:ea typeface="宋体" charset="-122"/>
              </a:rPr>
              <a:t>individual </a:t>
            </a:r>
            <a:r>
              <a:rPr lang="en-GB" altLang="zh-CN" sz="1800" smtClean="0">
                <a:ea typeface="宋体" charset="-122"/>
              </a:rPr>
              <a:t>knowledge </a:t>
            </a:r>
          </a:p>
          <a:p>
            <a:pPr marL="609600" indent="-609600" eaLnBrk="1" hangingPunct="1">
              <a:buFont typeface="Arial" charset="0"/>
              <a:buNone/>
            </a:pPr>
            <a:r>
              <a:rPr lang="en-GB" altLang="zh-CN" sz="1800" smtClean="0">
                <a:ea typeface="宋体" charset="-122"/>
              </a:rPr>
              <a:t>        To meet the requirements of the learning outcomes for English 10 </a:t>
            </a:r>
            <a:endParaRPr lang="en-US" altLang="zh-CN" sz="1800" smtClean="0">
              <a:ea typeface="宋体" charset="-122"/>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en-GB" altLang="zh-CN" sz="2400" smtClean="0">
                <a:ea typeface="宋体" charset="-122"/>
              </a:rPr>
              <a:t>What was the structure of the unit</a:t>
            </a:r>
            <a:r>
              <a:rPr lang="en-US" altLang="zh-CN" sz="2400" smtClean="0">
                <a:ea typeface="宋体" charset="-122"/>
              </a:rPr>
              <a:t/>
            </a:r>
            <a:br>
              <a:rPr lang="en-US" altLang="zh-CN" sz="2400" smtClean="0">
                <a:ea typeface="宋体" charset="-122"/>
              </a:rPr>
            </a:br>
            <a:endParaRPr lang="en-US" altLang="zh-HK" sz="2400" smtClean="0"/>
          </a:p>
        </p:txBody>
      </p:sp>
      <p:sp>
        <p:nvSpPr>
          <p:cNvPr id="17411" name="Rectangle 3"/>
          <p:cNvSpPr>
            <a:spLocks noGrp="1" noRot="1" noChangeArrowheads="1"/>
          </p:cNvSpPr>
          <p:nvPr>
            <p:ph type="body" idx="1"/>
          </p:nvPr>
        </p:nvSpPr>
        <p:spPr/>
        <p:txBody>
          <a:bodyPr/>
          <a:lstStyle/>
          <a:p>
            <a:pPr eaLnBrk="1" hangingPunct="1">
              <a:lnSpc>
                <a:spcPct val="90000"/>
              </a:lnSpc>
              <a:buFont typeface="Arial" charset="0"/>
              <a:buNone/>
            </a:pPr>
            <a:r>
              <a:rPr lang="en-US" altLang="zh-HK" sz="1800" smtClean="0"/>
              <a:t>There were 7 views altogether:</a:t>
            </a:r>
          </a:p>
          <a:p>
            <a:pPr eaLnBrk="1" hangingPunct="1">
              <a:lnSpc>
                <a:spcPct val="90000"/>
              </a:lnSpc>
              <a:buFont typeface="Arial" charset="0"/>
              <a:buNone/>
            </a:pPr>
            <a:r>
              <a:rPr lang="en-US" altLang="zh-HK" sz="1800" smtClean="0"/>
              <a:t>    The Welcome View provided instructions about the operation of the program and about Knowledge Forum. In addition, this view provided evaluation criteria including a rubric (modeled after the Performance Standards) to evaluate the quality of the responses (handout available).</a:t>
            </a:r>
          </a:p>
          <a:p>
            <a:pPr eaLnBrk="1" hangingPunct="1">
              <a:lnSpc>
                <a:spcPct val="90000"/>
              </a:lnSpc>
              <a:buFont typeface="Arial" charset="0"/>
              <a:buNone/>
            </a:pPr>
            <a:r>
              <a:rPr lang="en-US" altLang="zh-HK" sz="1800" smtClean="0"/>
              <a:t>    </a:t>
            </a:r>
          </a:p>
          <a:p>
            <a:pPr eaLnBrk="1" hangingPunct="1">
              <a:lnSpc>
                <a:spcPct val="90000"/>
              </a:lnSpc>
              <a:buFont typeface="Arial" charset="0"/>
              <a:buNone/>
            </a:pPr>
            <a:r>
              <a:rPr lang="en-US" altLang="zh-HK" sz="1800" smtClean="0"/>
              <a:t>The subsequent views addressed the following poetry topics:</a:t>
            </a:r>
          </a:p>
          <a:p>
            <a:pPr eaLnBrk="1" hangingPunct="1">
              <a:lnSpc>
                <a:spcPct val="90000"/>
              </a:lnSpc>
              <a:buFont typeface="Arial" charset="0"/>
              <a:buNone/>
            </a:pPr>
            <a:r>
              <a:rPr lang="en-US" altLang="zh-HK" sz="1800" smtClean="0"/>
              <a:t>Figurative Language</a:t>
            </a:r>
          </a:p>
          <a:p>
            <a:pPr eaLnBrk="1" hangingPunct="1">
              <a:lnSpc>
                <a:spcPct val="90000"/>
              </a:lnSpc>
              <a:buFont typeface="Arial" charset="0"/>
              <a:buNone/>
            </a:pPr>
            <a:r>
              <a:rPr lang="en-US" altLang="zh-HK" sz="1800" smtClean="0"/>
              <a:t>Sensory Images</a:t>
            </a:r>
          </a:p>
          <a:p>
            <a:pPr eaLnBrk="1" hangingPunct="1">
              <a:lnSpc>
                <a:spcPct val="90000"/>
              </a:lnSpc>
              <a:buFont typeface="Arial" charset="0"/>
              <a:buNone/>
            </a:pPr>
            <a:r>
              <a:rPr lang="en-US" altLang="zh-HK" sz="1800" smtClean="0"/>
              <a:t>Tone</a:t>
            </a:r>
          </a:p>
          <a:p>
            <a:pPr eaLnBrk="1" hangingPunct="1">
              <a:lnSpc>
                <a:spcPct val="90000"/>
              </a:lnSpc>
              <a:buFont typeface="Arial" charset="0"/>
              <a:buNone/>
            </a:pPr>
            <a:r>
              <a:rPr lang="en-US" altLang="zh-HK" sz="1800" smtClean="0"/>
              <a:t>Structure/Form</a:t>
            </a:r>
          </a:p>
          <a:p>
            <a:pPr eaLnBrk="1" hangingPunct="1">
              <a:lnSpc>
                <a:spcPct val="90000"/>
              </a:lnSpc>
              <a:buFont typeface="Arial" charset="0"/>
              <a:buNone/>
            </a:pPr>
            <a:r>
              <a:rPr lang="en-US" altLang="zh-HK" sz="1800" smtClean="0"/>
              <a:t>Theme</a:t>
            </a:r>
          </a:p>
          <a:p>
            <a:pPr eaLnBrk="1" hangingPunct="1">
              <a:lnSpc>
                <a:spcPct val="90000"/>
              </a:lnSpc>
              <a:buFont typeface="Arial" charset="0"/>
              <a:buNone/>
            </a:pPr>
            <a:endParaRPr lang="en-US" altLang="zh-HK" sz="1800" smtClean="0"/>
          </a:p>
          <a:p>
            <a:pPr eaLnBrk="1" hangingPunct="1">
              <a:lnSpc>
                <a:spcPct val="90000"/>
              </a:lnSpc>
              <a:buFont typeface="Arial" charset="0"/>
              <a:buNone/>
            </a:pPr>
            <a:r>
              <a:rPr lang="en-US" altLang="zh-HK" sz="1800" smtClean="0"/>
              <a:t>The final view “Putting It All Together” was a synthesis of the information compiled in the five views previously mentioned.</a:t>
            </a:r>
          </a:p>
          <a:p>
            <a:pPr eaLnBrk="1" hangingPunct="1">
              <a:lnSpc>
                <a:spcPct val="90000"/>
              </a:lnSpc>
              <a:buFont typeface="Arial" charset="0"/>
              <a:buNone/>
            </a:pPr>
            <a:endParaRPr lang="en-US" altLang="zh-HK" sz="180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n-US" altLang="zh-HK" sz="2400" smtClean="0"/>
              <a:t>How was KF related to the curriculum?</a:t>
            </a:r>
          </a:p>
        </p:txBody>
      </p:sp>
      <p:sp>
        <p:nvSpPr>
          <p:cNvPr id="18435" name="Rectangle 3"/>
          <p:cNvSpPr>
            <a:spLocks noGrp="1" noRot="1" noChangeArrowheads="1"/>
          </p:cNvSpPr>
          <p:nvPr>
            <p:ph type="body" idx="1"/>
          </p:nvPr>
        </p:nvSpPr>
        <p:spPr/>
        <p:txBody>
          <a:bodyPr/>
          <a:lstStyle/>
          <a:p>
            <a:pPr marL="609600" indent="-609600" eaLnBrk="1" hangingPunct="1">
              <a:buFont typeface="Arial" charset="0"/>
              <a:buAutoNum type="arabicPeriod"/>
            </a:pPr>
            <a:r>
              <a:rPr lang="en-US" altLang="zh-HK" sz="2000" smtClean="0"/>
              <a:t>Comprehend and Respond: </a:t>
            </a:r>
            <a:r>
              <a:rPr lang="en-US" altLang="zh-HK" sz="1600" smtClean="0"/>
              <a:t>Students will be able to develop skills and strategies to enable them to construct knowledge and critically evaluate what they read and view. They will learn to compose questions  to guide their own learning. They will be called upon to consider more than one point of view, make rational judgments, draw conclusions and defend those conclusions.</a:t>
            </a:r>
            <a:endParaRPr lang="en-US" altLang="zh-HK" sz="2000" smtClean="0"/>
          </a:p>
          <a:p>
            <a:pPr marL="609600" indent="-609600" eaLnBrk="1" hangingPunct="1">
              <a:buFont typeface="Arial" charset="0"/>
              <a:buAutoNum type="arabicPeriod"/>
            </a:pPr>
            <a:r>
              <a:rPr lang="en-US" altLang="zh-HK" sz="2000" smtClean="0"/>
              <a:t>Communicate Ideas and Information: </a:t>
            </a:r>
            <a:r>
              <a:rPr lang="en-US" altLang="zh-HK" sz="1600" smtClean="0"/>
              <a:t>Students will understand that communication takes many</a:t>
            </a:r>
            <a:r>
              <a:rPr lang="en-US" altLang="zh-HK" sz="2000" smtClean="0"/>
              <a:t> </a:t>
            </a:r>
            <a:r>
              <a:rPr lang="en-US" altLang="zh-HK" sz="1600" smtClean="0"/>
              <a:t>different formats. Using KF, students will be able to employ a variety of editing strategies to enable them to communicate clearly and effectively.</a:t>
            </a:r>
            <a:endParaRPr lang="en-US" altLang="zh-HK" sz="2000" smtClean="0"/>
          </a:p>
          <a:p>
            <a:pPr marL="609600" indent="-609600" eaLnBrk="1" hangingPunct="1">
              <a:buFont typeface="Arial" charset="0"/>
              <a:buAutoNum type="arabicPeriod"/>
            </a:pPr>
            <a:r>
              <a:rPr lang="en-US" altLang="zh-HK" sz="2000" smtClean="0"/>
              <a:t>Self and Society: </a:t>
            </a:r>
            <a:r>
              <a:rPr lang="en-US" altLang="zh-HK" sz="1600" smtClean="0"/>
              <a:t>Students will have the opportunity to collaborate with others to explore a wide variety of ideas in a non-threatening atmosphere. Students “ will interact purposefully, confidently and respectfully….they will demonstrate respect for cultural differences……demonstrate an awareness of the relationship of language to group and community membership.” (IRP, p.76)</a:t>
            </a:r>
            <a:endParaRPr lang="en-US" altLang="zh-HK" sz="200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625" y="228600"/>
            <a:ext cx="8540750" cy="762000"/>
          </a:xfrm>
        </p:spPr>
        <p:txBody>
          <a:bodyPr/>
          <a:lstStyle/>
          <a:p>
            <a:pPr eaLnBrk="1" hangingPunct="1"/>
            <a:r>
              <a:rPr lang="en-US" altLang="zh-HK" sz="2000" smtClean="0"/>
              <a:t>Application of the Knowledge Building Principles</a:t>
            </a:r>
          </a:p>
        </p:txBody>
      </p:sp>
      <p:sp>
        <p:nvSpPr>
          <p:cNvPr id="21507" name="Rectangle 3"/>
          <p:cNvSpPr>
            <a:spLocks noGrp="1" noRot="1" noChangeArrowheads="1"/>
          </p:cNvSpPr>
          <p:nvPr>
            <p:ph type="body" idx="1"/>
          </p:nvPr>
        </p:nvSpPr>
        <p:spPr>
          <a:xfrm>
            <a:off x="301625" y="1143000"/>
            <a:ext cx="8540750" cy="4956175"/>
          </a:xfrm>
        </p:spPr>
        <p:txBody>
          <a:bodyPr/>
          <a:lstStyle/>
          <a:p>
            <a:pPr eaLnBrk="1" hangingPunct="1">
              <a:lnSpc>
                <a:spcPct val="90000"/>
              </a:lnSpc>
              <a:buFont typeface="Arial" charset="0"/>
              <a:buNone/>
            </a:pPr>
            <a:r>
              <a:rPr lang="en-US" altLang="zh-HK" sz="2000" smtClean="0"/>
              <a:t>Real Ideas/Authentic Problems</a:t>
            </a:r>
            <a:r>
              <a:rPr lang="en-US" altLang="zh-HK" sz="1400" smtClean="0"/>
              <a:t>: </a:t>
            </a:r>
            <a:r>
              <a:rPr lang="en-US" altLang="zh-HK" sz="1600" smtClean="0"/>
              <a:t>The various interpretations of poems in the database gives rise to discussion around authentic real world problems for these students.</a:t>
            </a:r>
          </a:p>
          <a:p>
            <a:pPr eaLnBrk="1" hangingPunct="1">
              <a:lnSpc>
                <a:spcPct val="90000"/>
              </a:lnSpc>
              <a:buFont typeface="Arial" charset="0"/>
              <a:buNone/>
            </a:pPr>
            <a:r>
              <a:rPr lang="en-US" altLang="zh-HK" sz="1600" smtClean="0"/>
              <a:t>      Miller1..Theme…”Fueled”  </a:t>
            </a:r>
          </a:p>
          <a:p>
            <a:pPr>
              <a:lnSpc>
                <a:spcPct val="90000"/>
              </a:lnSpc>
              <a:spcBef>
                <a:spcPct val="0"/>
              </a:spcBef>
              <a:buClrTx/>
              <a:buSzTx/>
              <a:buFontTx/>
              <a:buNone/>
            </a:pPr>
            <a:r>
              <a:rPr lang="en-US" altLang="zh-HK" sz="2000" smtClean="0"/>
              <a:t>Community knowledge/Collective responsibility</a:t>
            </a:r>
            <a:r>
              <a:rPr lang="en-US" altLang="zh-HK" sz="1600" smtClean="0"/>
              <a:t> </a:t>
            </a:r>
          </a:p>
          <a:p>
            <a:pPr>
              <a:lnSpc>
                <a:spcPct val="90000"/>
              </a:lnSpc>
              <a:spcBef>
                <a:spcPct val="0"/>
              </a:spcBef>
              <a:buClrTx/>
              <a:buSzTx/>
              <a:buFontTx/>
              <a:buNone/>
            </a:pPr>
            <a:r>
              <a:rPr lang="en-US" altLang="zh-HK" sz="1600" smtClean="0"/>
              <a:t>      Will: I think that this poem is descriptive because it's describing the mind of an drug addict.I also believe it is a quatrain because It is made up of 4 groups of 4 lines where the last words of the top two lines rhyme and the bottom two words rhyme as well.</a:t>
            </a:r>
          </a:p>
          <a:p>
            <a:pPr eaLnBrk="1" hangingPunct="1">
              <a:lnSpc>
                <a:spcPct val="90000"/>
              </a:lnSpc>
            </a:pPr>
            <a:r>
              <a:rPr lang="en-US" altLang="zh-HK" sz="1600" smtClean="0"/>
              <a:t>Liz: </a:t>
            </a:r>
            <a:r>
              <a:rPr lang="en-US" altLang="zh-HK" sz="1600" i="1" smtClean="0"/>
              <a:t>My theory</a:t>
            </a:r>
            <a:r>
              <a:rPr lang="en-US" altLang="zh-HK" sz="1600" smtClean="0"/>
              <a:t> I think that this poem is a descriptive/didactic poem because it describes the "addicts mind" and what goes through their head when they are addicted, I also think its a didactic poem because it teaches a lesson that doing drugs is bad for you and you have a chance of dying when you get addicted or hooked on drugs or even alcohol. I think that this poem is a quatrain form poem. The rhyming pattern is AABB, CCDD, EEFF, GGHH because every two lines rhyme. The thing that I don’t understand is when the poems says, "It just cannot see it is a mug" because I’m not sure what they are comparing? In my mind the poet is comparing drugs to alcohol but I don’t think that sounds right with the poem. </a:t>
            </a:r>
          </a:p>
          <a:p>
            <a:pPr eaLnBrk="1" hangingPunct="1">
              <a:lnSpc>
                <a:spcPct val="90000"/>
              </a:lnSpc>
            </a:pPr>
            <a:r>
              <a:rPr lang="en-US" altLang="zh-HK" sz="1600" smtClean="0"/>
              <a:t>Meg: when you read about a persons mind you can see that it is very complicated and troublesome, especially if its the mind of an addict, </a:t>
            </a:r>
            <a:br>
              <a:rPr lang="en-US" altLang="zh-HK" sz="1600" smtClean="0"/>
            </a:br>
            <a:r>
              <a:rPr lang="en-US" altLang="zh-HK" sz="1600" smtClean="0"/>
              <a:t>i agree with what the others thought about the structure of this particular poem.</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Rectangle 7"/>
          <p:cNvSpPr>
            <a:spLocks noGrp="1" noRot="1" noChangeArrowheads="1"/>
          </p:cNvSpPr>
          <p:nvPr>
            <p:ph type="title"/>
          </p:nvPr>
        </p:nvSpPr>
        <p:spPr>
          <a:xfrm>
            <a:off x="301625" y="228600"/>
            <a:ext cx="8540750" cy="457200"/>
          </a:xfrm>
        </p:spPr>
        <p:txBody>
          <a:bodyPr/>
          <a:lstStyle/>
          <a:p>
            <a:pPr eaLnBrk="1" hangingPunct="1"/>
            <a:r>
              <a:rPr lang="en-US" altLang="zh-HK" sz="2000" smtClean="0"/>
              <a:t>Application con’t</a:t>
            </a:r>
          </a:p>
        </p:txBody>
      </p:sp>
      <p:sp>
        <p:nvSpPr>
          <p:cNvPr id="22536" name="Rectangle 8"/>
          <p:cNvSpPr>
            <a:spLocks noGrp="1" noRot="1" noChangeArrowheads="1"/>
          </p:cNvSpPr>
          <p:nvPr>
            <p:ph type="body" idx="1"/>
          </p:nvPr>
        </p:nvSpPr>
        <p:spPr>
          <a:xfrm>
            <a:off x="301625" y="914400"/>
            <a:ext cx="8540750" cy="5943600"/>
          </a:xfrm>
        </p:spPr>
        <p:txBody>
          <a:bodyPr/>
          <a:lstStyle/>
          <a:p>
            <a:pPr eaLnBrk="1" hangingPunct="1"/>
            <a:r>
              <a:rPr lang="en-US" altLang="zh-HK" sz="1600" smtClean="0"/>
              <a:t>Erin:</a:t>
            </a:r>
            <a:r>
              <a:rPr lang="en-US" altLang="zh-HK" sz="1600" i="1" smtClean="0"/>
              <a:t> Elaboration</a:t>
            </a:r>
            <a:r>
              <a:rPr lang="en-US" altLang="zh-HK" sz="1600" smtClean="0"/>
              <a:t> I think that when it is saying "it just cannot see it is a mug" I think that the poet means that the person doesn't see that doing drugs is a joke, and they don't see that they are doing them selves alot of harm by doing these drugs. But them again i could be wrong.</a:t>
            </a:r>
            <a:br>
              <a:rPr lang="en-US" altLang="zh-HK" sz="1600" smtClean="0"/>
            </a:br>
            <a:r>
              <a:rPr lang="en-US" altLang="zh-HK" sz="1600" smtClean="0"/>
              <a:t>     Liz: </a:t>
            </a:r>
            <a:r>
              <a:rPr lang="en-US" altLang="zh-HK" sz="1600" i="1" smtClean="0"/>
              <a:t>Putting our knowledge together</a:t>
            </a:r>
            <a:r>
              <a:rPr lang="en-US" altLang="zh-HK" sz="1600" smtClean="0"/>
              <a:t> I think that that’s an awesome definition on what the mug part means...even if you don’t think you are right at least you have a theory on what YOU think that poem is about. Thats the theorie that i am going to use for this poem.</a:t>
            </a:r>
            <a:br>
              <a:rPr lang="en-US" altLang="zh-HK" sz="1600" smtClean="0"/>
            </a:br>
            <a:r>
              <a:rPr lang="en-US" altLang="zh-HK" sz="1600" smtClean="0"/>
              <a:t/>
            </a:r>
            <a:br>
              <a:rPr lang="en-US" altLang="zh-HK" sz="1600" smtClean="0"/>
            </a:br>
            <a:r>
              <a:rPr lang="en-US" altLang="zh-HK" sz="1600" smtClean="0"/>
              <a:t>Erin: glad i could help! </a:t>
            </a:r>
            <a:r>
              <a:rPr lang="en-US" altLang="zh-HK" sz="1600" b="1" smtClean="0"/>
              <a:t>thats what we are here to do right ?!?</a:t>
            </a:r>
            <a:br>
              <a:rPr lang="en-US" altLang="zh-HK" sz="1600" b="1" smtClean="0"/>
            </a:br>
            <a:r>
              <a:rPr lang="en-US" altLang="zh-HK" sz="1400" smtClean="0"/>
              <a:t/>
            </a:r>
            <a:br>
              <a:rPr lang="en-US" altLang="zh-HK" sz="1400" smtClean="0"/>
            </a:br>
            <a:r>
              <a:rPr lang="en-US" altLang="zh-HK" sz="2000" smtClean="0"/>
              <a:t>Idea Diversity: </a:t>
            </a:r>
            <a:r>
              <a:rPr lang="en-US" altLang="zh-HK" sz="1400" smtClean="0"/>
              <a:t>Threads of ideas sometimes go off in unpredictable directions….this creates “Ah ha” moments for these students as they are required to consider other points of view.</a:t>
            </a:r>
          </a:p>
          <a:p>
            <a:pPr eaLnBrk="1" hangingPunct="1"/>
            <a:r>
              <a:rPr lang="en-US" altLang="zh-HK" sz="1600" smtClean="0"/>
              <a:t>Discussion of “tactile” sensory imagery:</a:t>
            </a:r>
          </a:p>
          <a:p>
            <a:pPr eaLnBrk="1" hangingPunct="1"/>
            <a:r>
              <a:rPr lang="en-US" altLang="zh-HK" sz="1600" smtClean="0"/>
              <a:t>Alena: </a:t>
            </a:r>
            <a:r>
              <a:rPr lang="en-US" altLang="zh-HK" sz="1600" i="1" smtClean="0"/>
              <a:t>Have you considered this?</a:t>
            </a:r>
            <a:r>
              <a:rPr lang="en-US" altLang="zh-HK" sz="1600" smtClean="0"/>
              <a:t> The fur of an animal is a luxurious texture. It tickles the skin and gives it a soft sensation. But the thought of it makes me sick. Imagine somebody hunting for the simple reason of wearing your skin. That's irrational to say the least. </a:t>
            </a:r>
          </a:p>
          <a:p>
            <a:pPr eaLnBrk="1" hangingPunct="1"/>
            <a:r>
              <a:rPr lang="en-US" altLang="zh-HK" sz="1600" smtClean="0"/>
              <a:t>Will: yea but it wasn't that irrational back in the 1600's and earlier when they needed and depended on furs for warmth, etc... but now days thats wrong for many reasons.</a:t>
            </a:r>
          </a:p>
          <a:p>
            <a:pPr eaLnBrk="1" hangingPunct="1"/>
            <a:endParaRPr lang="en-US" altLang="zh-HK" sz="160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01625" y="228600"/>
            <a:ext cx="8540750" cy="304800"/>
          </a:xfrm>
        </p:spPr>
        <p:txBody>
          <a:bodyPr/>
          <a:lstStyle/>
          <a:p>
            <a:pPr eaLnBrk="1" hangingPunct="1"/>
            <a:r>
              <a:rPr lang="en-US" altLang="zh-HK" sz="800" smtClean="0"/>
              <a:t>.</a:t>
            </a:r>
          </a:p>
        </p:txBody>
      </p:sp>
      <p:sp>
        <p:nvSpPr>
          <p:cNvPr id="26627" name="Rectangle 3"/>
          <p:cNvSpPr>
            <a:spLocks noGrp="1" noRot="1" noChangeArrowheads="1"/>
          </p:cNvSpPr>
          <p:nvPr>
            <p:ph type="body" idx="1"/>
          </p:nvPr>
        </p:nvSpPr>
        <p:spPr>
          <a:xfrm>
            <a:off x="301625" y="685800"/>
            <a:ext cx="8540750" cy="6019800"/>
          </a:xfrm>
        </p:spPr>
        <p:txBody>
          <a:bodyPr/>
          <a:lstStyle/>
          <a:p>
            <a:pPr eaLnBrk="1" hangingPunct="1"/>
            <a:endParaRPr lang="en-US" altLang="zh-HK" sz="1400" smtClean="0"/>
          </a:p>
          <a:p>
            <a:pPr eaLnBrk="1" hangingPunct="1"/>
            <a:r>
              <a:rPr lang="en-US" altLang="zh-HK" sz="1600" smtClean="0"/>
              <a:t>Erin:</a:t>
            </a:r>
            <a:r>
              <a:rPr lang="en-US" altLang="zh-HK" sz="1600" i="1" smtClean="0"/>
              <a:t> I agree because...</a:t>
            </a:r>
            <a:r>
              <a:rPr lang="en-US" altLang="zh-HK" sz="1600" smtClean="0"/>
              <a:t> back in the day it was fine to kill animals for their fur... i know that if i lived in the arctic i would want some nice soft fur to keep me warm. But now a days i think that it is sick a disgusting for people to kill animals for fashion. </a:t>
            </a:r>
          </a:p>
          <a:p>
            <a:pPr eaLnBrk="1" hangingPunct="1"/>
            <a:r>
              <a:rPr lang="en-US" altLang="zh-HK" sz="1600" smtClean="0"/>
              <a:t>Samantha:</a:t>
            </a:r>
            <a:r>
              <a:rPr lang="en-US" altLang="zh-HK" sz="1600" i="1" smtClean="0"/>
              <a:t> New information</a:t>
            </a:r>
            <a:r>
              <a:rPr lang="en-US" altLang="zh-HK" sz="1600" smtClean="0"/>
              <a:t> Well, I'm not thinking about the same kind of animal you all are. If you were to think of a porcupine, you wouldn’t be thinking soft and fluffy. You would think sharp, coarse and bristly. The first animal that came in to my mind, was my hairless rat, she is anything but fluffy. But she is very soft and delicate. She felt like warm uncooked chicken. And her tail was like sticky sand paper (like the feeling of a freshly shaved head).</a:t>
            </a:r>
            <a:br>
              <a:rPr lang="en-US" altLang="zh-HK" sz="1600" smtClean="0"/>
            </a:br>
            <a:r>
              <a:rPr lang="en-US" altLang="zh-HK" sz="1400" smtClean="0"/>
              <a:t/>
            </a:r>
            <a:br>
              <a:rPr lang="en-US" altLang="zh-HK" sz="1400" smtClean="0"/>
            </a:br>
            <a:r>
              <a:rPr lang="en-US" altLang="zh-HK" sz="1400" smtClean="0"/>
              <a:t> </a:t>
            </a:r>
            <a:r>
              <a:rPr lang="en-US" altLang="zh-HK" sz="2000" smtClean="0"/>
              <a:t>Improvable Ideas: </a:t>
            </a:r>
            <a:r>
              <a:rPr lang="en-US" altLang="zh-HK" sz="1600" smtClean="0"/>
              <a:t>Evidence is provided in many views….Miller2 Theme…”The Lesson of the Moth”…..Miller1…Type and Form </a:t>
            </a:r>
            <a:endParaRPr lang="en-US" altLang="zh-HK" sz="2000" smtClean="0"/>
          </a:p>
          <a:p>
            <a:pPr eaLnBrk="1" hangingPunct="1"/>
            <a:endParaRPr lang="en-US" altLang="zh-HK" sz="2000" smtClean="0"/>
          </a:p>
          <a:p>
            <a:pPr eaLnBrk="1" hangingPunct="1"/>
            <a:endParaRPr lang="en-US" altLang="zh-HK" sz="140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altLang="zh-HK" sz="2400" smtClean="0"/>
              <a:t>How did students use KF?</a:t>
            </a:r>
          </a:p>
        </p:txBody>
      </p:sp>
      <p:sp>
        <p:nvSpPr>
          <p:cNvPr id="20483" name="Rectangle 3"/>
          <p:cNvSpPr>
            <a:spLocks noGrp="1" noRot="1" noChangeArrowheads="1"/>
          </p:cNvSpPr>
          <p:nvPr>
            <p:ph type="body" idx="1"/>
          </p:nvPr>
        </p:nvSpPr>
        <p:spPr/>
        <p:txBody>
          <a:bodyPr/>
          <a:lstStyle/>
          <a:p>
            <a:pPr eaLnBrk="1" hangingPunct="1"/>
            <a:r>
              <a:rPr lang="en-US" altLang="zh-HK" sz="2000" smtClean="0"/>
              <a:t>The students were required to question, reflect, explain, and  respond critically and creatively to a variety of questions about poetry and a variety of poems in each of the views. They were encouraged to build onto the ideas put forth by others to arrive at a new or better understanding of this genre.</a:t>
            </a:r>
          </a:p>
          <a:p>
            <a:pPr eaLnBrk="1" hangingPunct="1"/>
            <a:r>
              <a:rPr lang="en-US" altLang="zh-HK" sz="2000" smtClean="0"/>
              <a:t>The final view, “Putting It All Together” required the students to pull information from all views  in order to analyze a particular piece of poetry. </a:t>
            </a:r>
          </a:p>
          <a:p>
            <a:pPr eaLnBrk="1" hangingPunct="1"/>
            <a:endParaRPr lang="en-US" altLang="zh-HK" sz="200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583</TotalTime>
  <Words>1207</Words>
  <Application>Microsoft Office PowerPoint</Application>
  <PresentationFormat>如螢幕大小 (4:3)</PresentationFormat>
  <Paragraphs>70</Paragraphs>
  <Slides>11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11</vt:i4>
      </vt:variant>
    </vt:vector>
  </HeadingPairs>
  <TitlesOfParts>
    <vt:vector size="18" baseType="lpstr">
      <vt:lpstr>Tahoma</vt:lpstr>
      <vt:lpstr>ＭＳ Ｐゴシック</vt:lpstr>
      <vt:lpstr>Arial</vt:lpstr>
      <vt:lpstr>Wingdings</vt:lpstr>
      <vt:lpstr>Calibri</vt:lpstr>
      <vt:lpstr>宋体</vt:lpstr>
      <vt:lpstr>Compass</vt:lpstr>
      <vt:lpstr>PowerPoint 簡報</vt:lpstr>
      <vt:lpstr>Goals: The students will provide insight and reflect on their experience with the Knowledge Forum database.</vt:lpstr>
      <vt:lpstr>What were your instructional goals in the unit ?</vt:lpstr>
      <vt:lpstr>What was the structure of the unit </vt:lpstr>
      <vt:lpstr>How was KF related to the curriculum?</vt:lpstr>
      <vt:lpstr>Application of the Knowledge Building Principles</vt:lpstr>
      <vt:lpstr>Application con’t</vt:lpstr>
      <vt:lpstr>.</vt:lpstr>
      <vt:lpstr>How did students use KF?</vt:lpstr>
      <vt:lpstr>What are some of the benefits and weaknesses of what you did (including learning)? </vt:lpstr>
      <vt:lpstr>How do you think you could improve what you did?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Miller</dc:creator>
  <cp:lastModifiedBy>user</cp:lastModifiedBy>
  <cp:revision>27</cp:revision>
  <dcterms:created xsi:type="dcterms:W3CDTF">2004-10-14T03:13:20Z</dcterms:created>
  <dcterms:modified xsi:type="dcterms:W3CDTF">2016-04-21T06:20:12Z</dcterms:modified>
</cp:coreProperties>
</file>