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7" r:id="rId14"/>
    <p:sldId id="272" r:id="rId15"/>
    <p:sldId id="269" r:id="rId16"/>
    <p:sldId id="270" r:id="rId17"/>
    <p:sldId id="271"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84" y="-6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405283A-0C1B-4D7E-9BE2-35E07CEFA007}" type="datetimeFigureOut">
              <a:rPr lang="en-US" smtClean="0"/>
              <a:t>7/14/2015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75736-6D58-4A68-B10E-2358307BC7C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05283A-0C1B-4D7E-9BE2-35E07CEFA007}" type="datetimeFigureOut">
              <a:rPr lang="en-US" smtClean="0"/>
              <a:t>7/14/2015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75736-6D58-4A68-B10E-2358307BC7C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405283A-0C1B-4D7E-9BE2-35E07CEFA007}" type="datetimeFigureOut">
              <a:rPr lang="en-US" smtClean="0"/>
              <a:t>7/14/2015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75736-6D58-4A68-B10E-2358307BC7CE}"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05283A-0C1B-4D7E-9BE2-35E07CEFA007}" type="datetimeFigureOut">
              <a:rPr lang="en-US" smtClean="0"/>
              <a:t>7/14/2015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75736-6D58-4A68-B10E-2358307BC7CE}"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05283A-0C1B-4D7E-9BE2-35E07CEFA007}" type="datetimeFigureOut">
              <a:rPr lang="en-US" smtClean="0"/>
              <a:t>7/14/2015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75736-6D58-4A68-B10E-2358307BC7C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405283A-0C1B-4D7E-9BE2-35E07CEFA007}" type="datetimeFigureOut">
              <a:rPr lang="en-US" smtClean="0"/>
              <a:t>7/14/2015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675736-6D58-4A68-B10E-2358307BC7CE}"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05283A-0C1B-4D7E-9BE2-35E07CEFA007}" type="datetimeFigureOut">
              <a:rPr lang="en-US" smtClean="0"/>
              <a:t>7/14/2015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675736-6D58-4A68-B10E-2358307BC7C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05283A-0C1B-4D7E-9BE2-35E07CEFA007}" type="datetimeFigureOut">
              <a:rPr lang="en-US" smtClean="0"/>
              <a:t>7/14/2015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675736-6D58-4A68-B10E-2358307BC7C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3405283A-0C1B-4D7E-9BE2-35E07CEFA007}" type="datetimeFigureOut">
              <a:rPr lang="en-US" smtClean="0"/>
              <a:t>7/14/2015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675736-6D58-4A68-B10E-2358307BC7C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405283A-0C1B-4D7E-9BE2-35E07CEFA007}" type="datetimeFigureOut">
              <a:rPr lang="en-US" smtClean="0"/>
              <a:t>7/14/2015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675736-6D58-4A68-B10E-2358307BC7CE}"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05283A-0C1B-4D7E-9BE2-35E07CEFA007}" type="datetimeFigureOut">
              <a:rPr lang="en-US" smtClean="0"/>
              <a:t>7/14/2015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675736-6D58-4A68-B10E-2358307BC7CE}"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3405283A-0C1B-4D7E-9BE2-35E07CEFA007}" type="datetimeFigureOut">
              <a:rPr lang="en-US" smtClean="0"/>
              <a:t>7/14/2015</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1675736-6D58-4A68-B10E-2358307BC7CE}"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kf.cite.hku.h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3810000"/>
            <a:ext cx="6400800" cy="2616199"/>
          </a:xfrm>
        </p:spPr>
        <p:txBody>
          <a:bodyPr>
            <a:normAutofit fontScale="40000" lnSpcReduction="20000"/>
          </a:bodyPr>
          <a:lstStyle/>
          <a:p>
            <a:endParaRPr lang="en-US" dirty="0"/>
          </a:p>
          <a:p>
            <a:endParaRPr lang="en-US" sz="9600" dirty="0">
              <a:solidFill>
                <a:srgbClr val="002060"/>
              </a:solidFill>
            </a:endParaRPr>
          </a:p>
          <a:p>
            <a:pPr algn="r"/>
            <a:r>
              <a:rPr lang="en-US" sz="10000" b="1" dirty="0">
                <a:solidFill>
                  <a:srgbClr val="002060"/>
                </a:solidFill>
              </a:rPr>
              <a:t>Water Challenge &amp; Problem</a:t>
            </a:r>
          </a:p>
          <a:p>
            <a:pPr algn="r"/>
            <a:r>
              <a:rPr lang="en-US" sz="7000" dirty="0">
                <a:solidFill>
                  <a:srgbClr val="002060"/>
                </a:solidFill>
              </a:rPr>
              <a:t>Primary 4 General Studies</a:t>
            </a:r>
          </a:p>
          <a:p>
            <a:pPr algn="r"/>
            <a:r>
              <a:rPr lang="en-US" sz="7000" dirty="0">
                <a:solidFill>
                  <a:srgbClr val="002060"/>
                </a:solidFill>
              </a:rPr>
              <a:t>Lesson 1</a:t>
            </a:r>
            <a:endParaRPr lang="en-US" sz="7000"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447800"/>
            <a:ext cx="6182044"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383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Sample 2 - Victoria </a:t>
            </a:r>
            <a:r>
              <a:rPr lang="en-US" dirty="0" err="1"/>
              <a:t>Harbour</a:t>
            </a:r>
            <a:r>
              <a:rPr lang="en-US" dirty="0"/>
              <a:t> </a:t>
            </a:r>
            <a:r>
              <a:rPr lang="en-US" dirty="0" smtClean="0"/>
              <a:t> (</a:t>
            </a:r>
            <a:r>
              <a:rPr lang="en-US" dirty="0"/>
              <a:t>near World Trade Center)</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501" y="1981200"/>
            <a:ext cx="1635984" cy="45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2006338"/>
            <a:ext cx="3397334" cy="2543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4255956"/>
            <a:ext cx="2970915" cy="222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5622" y="2929560"/>
            <a:ext cx="2895600" cy="2384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7018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Sample 3 - Tai Po River (near Wong Siu </a:t>
            </a:r>
            <a:r>
              <a:rPr lang="en-US" dirty="0" err="1"/>
              <a:t>Ching</a:t>
            </a:r>
            <a:r>
              <a:rPr lang="en-US" dirty="0"/>
              <a:t> Clinic)</a:t>
            </a:r>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133600"/>
            <a:ext cx="1589906"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380" y="2133600"/>
            <a:ext cx="3649579" cy="2659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3746617"/>
            <a:ext cx="3547578" cy="2659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469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sz="2800" dirty="0"/>
              <a:t>Please write down your thoughts and ideas in your notebook after reading the following questions</a:t>
            </a:r>
            <a:r>
              <a:rPr lang="en-US" sz="2800" dirty="0" smtClean="0"/>
              <a:t>!</a:t>
            </a:r>
          </a:p>
          <a:p>
            <a:pPr lvl="0"/>
            <a:endParaRPr lang="en-US" sz="1400" dirty="0"/>
          </a:p>
          <a:p>
            <a:r>
              <a:rPr lang="en-US" sz="2800" dirty="0"/>
              <a:t>Remember to write down your explanations and evidence! </a:t>
            </a:r>
            <a:endParaRPr lang="en-US" sz="2800" dirty="0"/>
          </a:p>
        </p:txBody>
      </p:sp>
      <p:sp>
        <p:nvSpPr>
          <p:cNvPr id="3" name="Title 2"/>
          <p:cNvSpPr>
            <a:spLocks noGrp="1"/>
          </p:cNvSpPr>
          <p:nvPr>
            <p:ph type="title"/>
          </p:nvPr>
        </p:nvSpPr>
        <p:spPr>
          <a:xfrm>
            <a:off x="457200" y="457200"/>
            <a:ext cx="8229600" cy="1252728"/>
          </a:xfrm>
        </p:spPr>
        <p:txBody>
          <a:bodyPr>
            <a:noAutofit/>
          </a:bodyPr>
          <a:lstStyle/>
          <a:p>
            <a:r>
              <a:rPr lang="en-US" sz="3200" dirty="0"/>
              <a:t>If you only had those options of water, would you drink them? Which would you choose? </a:t>
            </a:r>
            <a:r>
              <a:rPr lang="en-US" sz="3200" b="1" dirty="0">
                <a:solidFill>
                  <a:srgbClr val="FF0000"/>
                </a:solidFill>
              </a:rPr>
              <a:t>Why?</a:t>
            </a:r>
            <a:r>
              <a:rPr lang="en-US" sz="3200" dirty="0"/>
              <a:t> (3 minutes)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5029200"/>
            <a:ext cx="166687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3153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Discussion (2 people per group) </a:t>
            </a:r>
            <a:r>
              <a:rPr lang="en-US" dirty="0" smtClean="0"/>
              <a:t/>
            </a:r>
            <a:br>
              <a:rPr lang="en-US" dirty="0" smtClean="0"/>
            </a:br>
            <a:r>
              <a:rPr lang="en-US" dirty="0" smtClean="0"/>
              <a:t>5 minutes</a:t>
            </a:r>
            <a:endParaRPr lang="en-US" dirty="0"/>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76400"/>
            <a:ext cx="7315200" cy="4926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2006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209800"/>
            <a:ext cx="8001000" cy="1447800"/>
          </a:xfrm>
        </p:spPr>
        <p:txBody>
          <a:bodyPr>
            <a:normAutofit/>
          </a:bodyPr>
          <a:lstStyle/>
          <a:p>
            <a:r>
              <a:rPr lang="en-US" sz="2000" dirty="0"/>
              <a:t>How do we confirm that the water you chose is the cleaner of the two? Why would we need to do this? What kind of data would you collect? How?</a:t>
            </a:r>
            <a:endParaRPr lang="en-US" sz="2000" dirty="0"/>
          </a:p>
        </p:txBody>
      </p:sp>
      <p:sp>
        <p:nvSpPr>
          <p:cNvPr id="3" name="Title 2"/>
          <p:cNvSpPr>
            <a:spLocks noGrp="1"/>
          </p:cNvSpPr>
          <p:nvPr>
            <p:ph type="title"/>
          </p:nvPr>
        </p:nvSpPr>
        <p:spPr/>
        <p:txBody>
          <a:bodyPr>
            <a:normAutofit fontScale="90000"/>
          </a:bodyPr>
          <a:lstStyle/>
          <a:p>
            <a:r>
              <a:rPr lang="en-US" dirty="0"/>
              <a:t>If you were a scientist, you would</a:t>
            </a:r>
            <a:r>
              <a:rPr lang="en-US" dirty="0" smtClean="0"/>
              <a:t>…</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4064" y="3169731"/>
            <a:ext cx="1981200" cy="3376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1937" y="3269254"/>
            <a:ext cx="2667000" cy="3176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66882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905000"/>
            <a:ext cx="7620000" cy="1600200"/>
          </a:xfrm>
        </p:spPr>
        <p:txBody>
          <a:bodyPr/>
          <a:lstStyle/>
          <a:p>
            <a:r>
              <a:rPr lang="en-US" u="sng" dirty="0">
                <a:hlinkClick r:id="rId2"/>
              </a:rPr>
              <a:t>http://kf.cite.hku.hk</a:t>
            </a:r>
            <a:endParaRPr lang="en-US" dirty="0"/>
          </a:p>
          <a:p>
            <a:pPr lvl="0"/>
            <a:r>
              <a:rPr lang="en-US" dirty="0"/>
              <a:t>Database: KBPI-0910</a:t>
            </a:r>
          </a:p>
          <a:p>
            <a:r>
              <a:rPr lang="en-US" dirty="0"/>
              <a:t>Username: UCA 4AXX (XX = your class no.)</a:t>
            </a:r>
            <a:endParaRPr lang="en-US" dirty="0"/>
          </a:p>
        </p:txBody>
      </p:sp>
      <p:sp>
        <p:nvSpPr>
          <p:cNvPr id="3" name="Title 2"/>
          <p:cNvSpPr>
            <a:spLocks noGrp="1"/>
          </p:cNvSpPr>
          <p:nvPr>
            <p:ph type="title"/>
          </p:nvPr>
        </p:nvSpPr>
        <p:spPr/>
        <p:txBody>
          <a:bodyPr>
            <a:normAutofit/>
          </a:bodyPr>
          <a:lstStyle/>
          <a:p>
            <a:r>
              <a:rPr lang="en-US" dirty="0"/>
              <a:t>Login </a:t>
            </a:r>
            <a:r>
              <a:rPr lang="en-US" dirty="0" smtClean="0"/>
              <a:t>KF</a:t>
            </a:r>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429000"/>
            <a:ext cx="4747849" cy="304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2263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8526130" cy="481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8036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651078"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63154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828800"/>
            <a:ext cx="7848600" cy="4800600"/>
          </a:xfrm>
        </p:spPr>
        <p:txBody>
          <a:bodyPr>
            <a:normAutofit lnSpcReduction="10000"/>
          </a:bodyPr>
          <a:lstStyle/>
          <a:p>
            <a:pPr lvl="0"/>
            <a:r>
              <a:rPr lang="en-US" dirty="0"/>
              <a:t>What are the problems associated with water? How do they arise</a:t>
            </a:r>
            <a:r>
              <a:rPr lang="en-US" dirty="0" smtClean="0"/>
              <a:t>?</a:t>
            </a:r>
          </a:p>
          <a:p>
            <a:pPr lvl="0"/>
            <a:endParaRPr lang="en-US" sz="1600" dirty="0"/>
          </a:p>
          <a:p>
            <a:pPr lvl="0"/>
            <a:r>
              <a:rPr lang="en-US" dirty="0"/>
              <a:t>What questions do you want to ask? What do you not </a:t>
            </a:r>
            <a:r>
              <a:rPr lang="en-US" dirty="0" smtClean="0"/>
              <a:t>understand?</a:t>
            </a:r>
          </a:p>
          <a:p>
            <a:pPr lvl="0"/>
            <a:endParaRPr lang="en-US" sz="1600" dirty="0"/>
          </a:p>
          <a:p>
            <a:r>
              <a:rPr lang="en-US" dirty="0"/>
              <a:t>If you only had these 3 bottles of water, would you drink the water? Which bottle would you choose? Why</a:t>
            </a:r>
            <a:r>
              <a:rPr lang="en-US" dirty="0" smtClean="0"/>
              <a:t>?</a:t>
            </a:r>
          </a:p>
          <a:p>
            <a:endParaRPr lang="en-US" sz="2000" dirty="0" smtClean="0"/>
          </a:p>
          <a:p>
            <a:r>
              <a:rPr lang="en-US" dirty="0"/>
              <a:t>If you were a scientist, how would you confirm that the water you chose is the cleaner of the two? Why would we need to do this? What kind of data would you collect? How would you collect this data?</a:t>
            </a:r>
            <a:endParaRPr lang="en-US" dirty="0"/>
          </a:p>
        </p:txBody>
      </p:sp>
      <p:sp>
        <p:nvSpPr>
          <p:cNvPr id="3" name="Title 2"/>
          <p:cNvSpPr>
            <a:spLocks noGrp="1"/>
          </p:cNvSpPr>
          <p:nvPr>
            <p:ph type="title"/>
          </p:nvPr>
        </p:nvSpPr>
        <p:spPr/>
        <p:txBody>
          <a:bodyPr>
            <a:normAutofit/>
          </a:bodyPr>
          <a:lstStyle/>
          <a:p>
            <a:r>
              <a:rPr lang="en-US" dirty="0"/>
              <a:t>KF </a:t>
            </a:r>
            <a:r>
              <a:rPr lang="en-US" dirty="0" smtClean="0"/>
              <a:t>Discussion</a:t>
            </a:r>
            <a:endParaRPr lang="en-US" dirty="0"/>
          </a:p>
        </p:txBody>
      </p:sp>
    </p:spTree>
    <p:extLst>
      <p:ext uri="{BB962C8B-B14F-4D97-AF65-F5344CB8AC3E}">
        <p14:creationId xmlns:p14="http://schemas.microsoft.com/office/powerpoint/2010/main" val="759722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7"/>
            <a:ext cx="3776133" cy="3450696"/>
          </a:xfrm>
        </p:spPr>
        <p:txBody>
          <a:bodyPr/>
          <a:lstStyle/>
          <a:p>
            <a:pPr lvl="0"/>
            <a:r>
              <a:rPr lang="en-US" dirty="0"/>
              <a:t>Name: Camilla</a:t>
            </a:r>
          </a:p>
          <a:p>
            <a:pPr lvl="0"/>
            <a:r>
              <a:rPr lang="en-US" dirty="0"/>
              <a:t>Home: Mozambique, Africa</a:t>
            </a:r>
          </a:p>
          <a:p>
            <a:r>
              <a:rPr lang="en-US" dirty="0"/>
              <a:t>Background: Her two children died of diarrhea and cholera.</a:t>
            </a:r>
            <a:endParaRPr lang="en-US" dirty="0"/>
          </a:p>
        </p:txBody>
      </p:sp>
      <p:sp>
        <p:nvSpPr>
          <p:cNvPr id="3" name="Title 2"/>
          <p:cNvSpPr>
            <a:spLocks noGrp="1"/>
          </p:cNvSpPr>
          <p:nvPr>
            <p:ph type="title"/>
          </p:nvPr>
        </p:nvSpPr>
        <p:spPr>
          <a:xfrm>
            <a:off x="457200" y="609600"/>
            <a:ext cx="8229600" cy="1252728"/>
          </a:xfrm>
        </p:spPr>
        <p:txBody>
          <a:bodyPr>
            <a:normAutofit fontScale="90000"/>
          </a:bodyPr>
          <a:lstStyle/>
          <a:p>
            <a:r>
              <a:rPr lang="en-US" dirty="0"/>
              <a:t>World Vision - Video: Camilla’s </a:t>
            </a:r>
            <a:r>
              <a:rPr lang="en-US" dirty="0" smtClean="0"/>
              <a:t>Story</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2957" y="2819400"/>
            <a:ext cx="3482546" cy="2611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4237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Mozambique - Where is it?</a:t>
            </a:r>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414415"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4802955" y="1866900"/>
            <a:ext cx="1718821" cy="2324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7494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What is the problem? </a:t>
            </a:r>
            <a:r>
              <a:rPr lang="en-US" dirty="0" smtClean="0"/>
              <a:t/>
            </a:r>
            <a:br>
              <a:rPr lang="en-US" dirty="0" smtClean="0"/>
            </a:br>
            <a:r>
              <a:rPr lang="en-US" dirty="0" smtClean="0"/>
              <a:t>How </a:t>
            </a:r>
            <a:r>
              <a:rPr lang="en-US" dirty="0"/>
              <a:t>does the problem arise?</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69" y="1828800"/>
            <a:ext cx="8054895"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019300"/>
            <a:ext cx="7249515"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398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2209800"/>
            <a:ext cx="7408333" cy="3450696"/>
          </a:xfrm>
        </p:spPr>
        <p:txBody>
          <a:bodyPr/>
          <a:lstStyle/>
          <a:p>
            <a:pPr lvl="0"/>
            <a:r>
              <a:rPr lang="en-US" dirty="0"/>
              <a:t>Please write down your thoughts and ideas on the worksheet after reading the following </a:t>
            </a:r>
            <a:r>
              <a:rPr lang="en-US" dirty="0" smtClean="0"/>
              <a:t>questions:</a:t>
            </a:r>
          </a:p>
          <a:p>
            <a:pPr marL="0" lvl="0" indent="0">
              <a:buNone/>
            </a:pPr>
            <a:endParaRPr lang="en-US" sz="2400" dirty="0"/>
          </a:p>
          <a:p>
            <a:pPr lvl="0">
              <a:buFont typeface="Wingdings" panose="05000000000000000000" pitchFamily="2" charset="2"/>
              <a:buChar char="q"/>
            </a:pPr>
            <a:r>
              <a:rPr lang="en-US" sz="2400" dirty="0" smtClean="0"/>
              <a:t>What </a:t>
            </a:r>
            <a:r>
              <a:rPr lang="en-US" sz="2400" dirty="0"/>
              <a:t>are the problems associated with water? How do they arise?</a:t>
            </a:r>
            <a:endParaRPr lang="en-US" dirty="0"/>
          </a:p>
          <a:p>
            <a:pPr>
              <a:buFont typeface="Wingdings" panose="05000000000000000000" pitchFamily="2" charset="2"/>
              <a:buChar char="q"/>
            </a:pPr>
            <a:r>
              <a:rPr lang="en-US" dirty="0" smtClean="0"/>
              <a:t>What </a:t>
            </a:r>
            <a:r>
              <a:rPr lang="en-US" dirty="0"/>
              <a:t>questions do you want to ask? What do you not understand?</a:t>
            </a:r>
            <a:endParaRPr lang="en-US" dirty="0"/>
          </a:p>
        </p:txBody>
      </p:sp>
      <p:sp>
        <p:nvSpPr>
          <p:cNvPr id="3" name="Title 2"/>
          <p:cNvSpPr>
            <a:spLocks noGrp="1"/>
          </p:cNvSpPr>
          <p:nvPr>
            <p:ph type="title"/>
          </p:nvPr>
        </p:nvSpPr>
        <p:spPr/>
        <p:txBody>
          <a:bodyPr>
            <a:normAutofit/>
          </a:bodyPr>
          <a:lstStyle/>
          <a:p>
            <a:r>
              <a:rPr lang="en-US" dirty="0"/>
              <a:t>Individual Task - </a:t>
            </a:r>
            <a:r>
              <a:rPr lang="en-US" sz="3200" dirty="0"/>
              <a:t>5 </a:t>
            </a:r>
            <a:r>
              <a:rPr lang="en-US" sz="3200" dirty="0" smtClean="0"/>
              <a:t>minutes</a:t>
            </a:r>
            <a:endParaRPr lang="en-US" dirty="0"/>
          </a:p>
        </p:txBody>
      </p:sp>
    </p:spTree>
    <p:extLst>
      <p:ext uri="{BB962C8B-B14F-4D97-AF65-F5344CB8AC3E}">
        <p14:creationId xmlns:p14="http://schemas.microsoft.com/office/powerpoint/2010/main" val="554306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29938"/>
            <a:ext cx="6295714" cy="6501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1960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If you only had this bottle water, would you drink from it</a:t>
            </a:r>
            <a:r>
              <a:rPr lang="en-US" dirty="0" smtClean="0"/>
              <a:t>?</a:t>
            </a:r>
            <a:endParaRPr lang="en-US"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981200"/>
            <a:ext cx="1524000" cy="423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981200"/>
            <a:ext cx="4114800" cy="3002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909167"/>
            <a:ext cx="3576940" cy="2679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133600" y="5064243"/>
            <a:ext cx="3280065" cy="338554"/>
          </a:xfrm>
          <a:prstGeom prst="rect">
            <a:avLst/>
          </a:prstGeom>
        </p:spPr>
        <p:txBody>
          <a:bodyPr wrap="none">
            <a:spAutoFit/>
          </a:bodyPr>
          <a:lstStyle/>
          <a:p>
            <a:r>
              <a:rPr lang="en-US" sz="1600" dirty="0"/>
              <a:t>(Lily pond of Hong Kong University)</a:t>
            </a:r>
          </a:p>
        </p:txBody>
      </p:sp>
    </p:spTree>
    <p:extLst>
      <p:ext uri="{BB962C8B-B14F-4D97-AF65-F5344CB8AC3E}">
        <p14:creationId xmlns:p14="http://schemas.microsoft.com/office/powerpoint/2010/main" val="2483293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2286000"/>
            <a:ext cx="7848600" cy="3886200"/>
          </a:xfrm>
        </p:spPr>
        <p:txBody>
          <a:bodyPr>
            <a:normAutofit/>
          </a:bodyPr>
          <a:lstStyle/>
          <a:p>
            <a:pPr lvl="0"/>
            <a:r>
              <a:rPr lang="en-US" sz="3600" dirty="0"/>
              <a:t>Please write down your thoughts and ideas in your notebook after reading the following questions</a:t>
            </a:r>
            <a:r>
              <a:rPr lang="en-US" sz="3600" dirty="0" smtClean="0"/>
              <a:t>!</a:t>
            </a:r>
          </a:p>
          <a:p>
            <a:pPr lvl="0"/>
            <a:endParaRPr lang="en-US" sz="1100" dirty="0"/>
          </a:p>
          <a:p>
            <a:r>
              <a:rPr lang="en-US" sz="3600" dirty="0"/>
              <a:t>Remember to write down your explanations and evidence! </a:t>
            </a:r>
            <a:endParaRPr lang="en-US" sz="3600" dirty="0"/>
          </a:p>
        </p:txBody>
      </p:sp>
      <p:sp>
        <p:nvSpPr>
          <p:cNvPr id="3" name="Title 2"/>
          <p:cNvSpPr>
            <a:spLocks noGrp="1"/>
          </p:cNvSpPr>
          <p:nvPr>
            <p:ph type="title"/>
          </p:nvPr>
        </p:nvSpPr>
        <p:spPr/>
        <p:txBody>
          <a:bodyPr>
            <a:normAutofit/>
          </a:bodyPr>
          <a:lstStyle/>
          <a:p>
            <a:r>
              <a:rPr lang="en-US" sz="3100" dirty="0"/>
              <a:t>If you only had the following bottles of water, which would you choose? Why? (3 minutes</a:t>
            </a:r>
            <a:r>
              <a:rPr lang="en-US" sz="3100" dirty="0" smtClean="0"/>
              <a:t>)</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876800"/>
            <a:ext cx="21336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7917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Sample 1 - Lily pond of Hong Kong University</a:t>
            </a:r>
            <a:endParaRPr lang="en-US" dirty="0"/>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133600"/>
            <a:ext cx="1447800" cy="4020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133600"/>
            <a:ext cx="3810000" cy="2779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657600"/>
            <a:ext cx="3810000" cy="2854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97522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79</TotalTime>
  <Words>413</Words>
  <Application>Microsoft Office PowerPoint</Application>
  <PresentationFormat>On-screen Show (4:3)</PresentationFormat>
  <Paragraphs>44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Waveform</vt:lpstr>
      <vt:lpstr>PowerPoint Presentation</vt:lpstr>
      <vt:lpstr>World Vision - Video: Camilla’s Story</vt:lpstr>
      <vt:lpstr>Mozambique - Where is it?</vt:lpstr>
      <vt:lpstr>What is the problem?  How does the problem arise?</vt:lpstr>
      <vt:lpstr>Individual Task - 5 minutes</vt:lpstr>
      <vt:lpstr>PowerPoint Presentation</vt:lpstr>
      <vt:lpstr>If you only had this bottle water, would you drink from it?</vt:lpstr>
      <vt:lpstr>If you only had the following bottles of water, which would you choose? Why? (3 minutes)</vt:lpstr>
      <vt:lpstr>Sample 1 - Lily pond of Hong Kong University</vt:lpstr>
      <vt:lpstr>Sample 2 - Victoria Harbour  (near World Trade Center)</vt:lpstr>
      <vt:lpstr>Sample 3 - Tai Po River (near Wong Siu Ching Clinic)</vt:lpstr>
      <vt:lpstr>If you only had those options of water, would you drink them? Which would you choose? Why? (3 minutes)</vt:lpstr>
      <vt:lpstr>Discussion (2 people per group)  5 minutes</vt:lpstr>
      <vt:lpstr>If you were a scientist, you would…</vt:lpstr>
      <vt:lpstr>Login KF</vt:lpstr>
      <vt:lpstr>PowerPoint Presentation</vt:lpstr>
      <vt:lpstr>PowerPoint Presentation</vt:lpstr>
      <vt:lpstr>KF 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Ching Yi</dc:creator>
  <cp:lastModifiedBy>LEE, Ching Yi</cp:lastModifiedBy>
  <cp:revision>7</cp:revision>
  <dcterms:created xsi:type="dcterms:W3CDTF">2015-07-14T07:35:37Z</dcterms:created>
  <dcterms:modified xsi:type="dcterms:W3CDTF">2015-07-14T08:54:38Z</dcterms:modified>
</cp:coreProperties>
</file>